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iff" ContentType="image/tiff"/>
  <Default Extension="tmp" ContentType="image/p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7.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8.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6"/>
  </p:notesMasterIdLst>
  <p:sldIdLst>
    <p:sldId id="296" r:id="rId2"/>
    <p:sldId id="318" r:id="rId3"/>
    <p:sldId id="298" r:id="rId4"/>
    <p:sldId id="299" r:id="rId5"/>
    <p:sldId id="300" r:id="rId6"/>
    <p:sldId id="301" r:id="rId7"/>
    <p:sldId id="342" r:id="rId8"/>
    <p:sldId id="353" r:id="rId9"/>
    <p:sldId id="311" r:id="rId10"/>
    <p:sldId id="302" r:id="rId11"/>
    <p:sldId id="348" r:id="rId12"/>
    <p:sldId id="349" r:id="rId13"/>
    <p:sldId id="307" r:id="rId14"/>
    <p:sldId id="308" r:id="rId15"/>
    <p:sldId id="364" r:id="rId16"/>
    <p:sldId id="361" r:id="rId17"/>
    <p:sldId id="309" r:id="rId18"/>
    <p:sldId id="343" r:id="rId19"/>
    <p:sldId id="344" r:id="rId20"/>
    <p:sldId id="347" r:id="rId21"/>
    <p:sldId id="365" r:id="rId22"/>
    <p:sldId id="367" r:id="rId23"/>
    <p:sldId id="368" r:id="rId24"/>
    <p:sldId id="339" r:id="rId2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82" d="100"/>
          <a:sy n="82" d="100"/>
        </p:scale>
        <p:origin x="720" y="5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50C2C73-CE10-394D-8DC9-09200359A139}" type="doc">
      <dgm:prSet loTypeId="urn:microsoft.com/office/officeart/2005/8/layout/radial6" loCatId="" qsTypeId="urn:microsoft.com/office/officeart/2005/8/quickstyle/3D1" qsCatId="3D" csTypeId="urn:microsoft.com/office/officeart/2005/8/colors/accent1_2" csCatId="accent1" phldr="1"/>
      <dgm:spPr/>
      <dgm:t>
        <a:bodyPr/>
        <a:lstStyle/>
        <a:p>
          <a:endParaRPr lang="en-US"/>
        </a:p>
      </dgm:t>
    </dgm:pt>
    <dgm:pt modelId="{114EDE0B-C031-BC4D-B4DE-C23C1869821B}">
      <dgm:prSet phldrT="[Text]"/>
      <dgm:spPr>
        <a:solidFill>
          <a:srgbClr val="8CC63F"/>
        </a:solidFill>
      </dgm:spPr>
      <dgm:t>
        <a:bodyPr/>
        <a:lstStyle/>
        <a:p>
          <a:r>
            <a:rPr lang="en-US" dirty="0"/>
            <a:t>Aurora</a:t>
          </a:r>
        </a:p>
      </dgm:t>
    </dgm:pt>
    <dgm:pt modelId="{6C1E0420-E83F-C64C-B6EF-09751294D0D1}" type="parTrans" cxnId="{816EC4B4-10E6-B543-ABC9-26478A6EC42F}">
      <dgm:prSet/>
      <dgm:spPr/>
      <dgm:t>
        <a:bodyPr/>
        <a:lstStyle/>
        <a:p>
          <a:endParaRPr lang="en-US"/>
        </a:p>
      </dgm:t>
    </dgm:pt>
    <dgm:pt modelId="{9100349A-1182-5241-BE0B-4552F694C703}" type="sibTrans" cxnId="{816EC4B4-10E6-B543-ABC9-26478A6EC42F}">
      <dgm:prSet/>
      <dgm:spPr/>
      <dgm:t>
        <a:bodyPr/>
        <a:lstStyle/>
        <a:p>
          <a:endParaRPr lang="en-US"/>
        </a:p>
      </dgm:t>
    </dgm:pt>
    <dgm:pt modelId="{1A81F45D-2DC4-8A42-8EAA-CA5FE2DAC803}">
      <dgm:prSet phldrT="[Text]"/>
      <dgm:spPr>
        <a:solidFill>
          <a:srgbClr val="8CC63F"/>
        </a:solidFill>
      </dgm:spPr>
      <dgm:t>
        <a:bodyPr/>
        <a:lstStyle/>
        <a:p>
          <a:r>
            <a:rPr lang="en-US" dirty="0"/>
            <a:t>Inpatient</a:t>
          </a:r>
        </a:p>
      </dgm:t>
    </dgm:pt>
    <dgm:pt modelId="{75A69521-0874-4846-965B-FEBC06C9B240}" type="parTrans" cxnId="{3958F239-DD6D-A446-A6D2-2470500CFC1E}">
      <dgm:prSet/>
      <dgm:spPr/>
      <dgm:t>
        <a:bodyPr/>
        <a:lstStyle/>
        <a:p>
          <a:endParaRPr lang="en-US"/>
        </a:p>
      </dgm:t>
    </dgm:pt>
    <dgm:pt modelId="{AA00E7CD-8391-1345-9083-94D0F03A3FF9}" type="sibTrans" cxnId="{3958F239-DD6D-A446-A6D2-2470500CFC1E}">
      <dgm:prSet/>
      <dgm:spPr/>
      <dgm:t>
        <a:bodyPr/>
        <a:lstStyle/>
        <a:p>
          <a:endParaRPr lang="en-US"/>
        </a:p>
      </dgm:t>
    </dgm:pt>
    <dgm:pt modelId="{E31F1434-F400-894E-A3BA-53237BB37D16}">
      <dgm:prSet phldrT="[Text]"/>
      <dgm:spPr>
        <a:solidFill>
          <a:srgbClr val="8CC63F"/>
        </a:solidFill>
      </dgm:spPr>
      <dgm:t>
        <a:bodyPr/>
        <a:lstStyle/>
        <a:p>
          <a:r>
            <a:rPr lang="en-US" dirty="0"/>
            <a:t>PHP</a:t>
          </a:r>
        </a:p>
      </dgm:t>
    </dgm:pt>
    <dgm:pt modelId="{AA1E49E6-C59C-0B43-B546-435C6340DAD2}" type="parTrans" cxnId="{3441A182-F7F1-1942-905A-B5708BE2851C}">
      <dgm:prSet/>
      <dgm:spPr/>
      <dgm:t>
        <a:bodyPr/>
        <a:lstStyle/>
        <a:p>
          <a:endParaRPr lang="en-US"/>
        </a:p>
      </dgm:t>
    </dgm:pt>
    <dgm:pt modelId="{B55B1CE0-CD25-E04B-BCE0-CE154AEF550F}" type="sibTrans" cxnId="{3441A182-F7F1-1942-905A-B5708BE2851C}">
      <dgm:prSet/>
      <dgm:spPr/>
      <dgm:t>
        <a:bodyPr/>
        <a:lstStyle/>
        <a:p>
          <a:endParaRPr lang="en-US"/>
        </a:p>
      </dgm:t>
    </dgm:pt>
    <dgm:pt modelId="{A882D9FD-76A9-834E-82E8-B3B60E4CF84E}">
      <dgm:prSet phldrT="[Text]"/>
      <dgm:spPr>
        <a:solidFill>
          <a:srgbClr val="8CC63F"/>
        </a:solidFill>
      </dgm:spPr>
      <dgm:t>
        <a:bodyPr/>
        <a:lstStyle/>
        <a:p>
          <a:r>
            <a:rPr lang="en-US" dirty="0"/>
            <a:t>IOP</a:t>
          </a:r>
        </a:p>
      </dgm:t>
    </dgm:pt>
    <dgm:pt modelId="{48D8CE58-65CB-9C45-9920-EB091C57CDF4}" type="parTrans" cxnId="{162C894E-07D4-1440-BFE0-F228A1C5D6DF}">
      <dgm:prSet/>
      <dgm:spPr/>
      <dgm:t>
        <a:bodyPr/>
        <a:lstStyle/>
        <a:p>
          <a:endParaRPr lang="en-US"/>
        </a:p>
      </dgm:t>
    </dgm:pt>
    <dgm:pt modelId="{AA596592-B39C-EF42-BF81-DDD504B51355}" type="sibTrans" cxnId="{162C894E-07D4-1440-BFE0-F228A1C5D6DF}">
      <dgm:prSet/>
      <dgm:spPr/>
      <dgm:t>
        <a:bodyPr/>
        <a:lstStyle/>
        <a:p>
          <a:endParaRPr lang="en-US"/>
        </a:p>
      </dgm:t>
    </dgm:pt>
    <dgm:pt modelId="{6E128F92-FA06-3F4C-A7EA-F9570B973994}">
      <dgm:prSet phldrT="[Text]"/>
      <dgm:spPr>
        <a:solidFill>
          <a:srgbClr val="8CC63F"/>
        </a:solidFill>
      </dgm:spPr>
      <dgm:t>
        <a:bodyPr/>
        <a:lstStyle/>
        <a:p>
          <a:r>
            <a:rPr lang="en-US" dirty="0"/>
            <a:t>Community Resources</a:t>
          </a:r>
        </a:p>
      </dgm:t>
    </dgm:pt>
    <dgm:pt modelId="{A8ED0AC8-8EC2-3A43-88A7-8F633309B76F}" type="parTrans" cxnId="{1BA7B2DD-984B-3441-AF48-D005DC423F6A}">
      <dgm:prSet/>
      <dgm:spPr/>
      <dgm:t>
        <a:bodyPr/>
        <a:lstStyle/>
        <a:p>
          <a:endParaRPr lang="en-US"/>
        </a:p>
      </dgm:t>
    </dgm:pt>
    <dgm:pt modelId="{1B94A403-E1E3-5444-AE21-E741821DA5C6}" type="sibTrans" cxnId="{1BA7B2DD-984B-3441-AF48-D005DC423F6A}">
      <dgm:prSet/>
      <dgm:spPr/>
      <dgm:t>
        <a:bodyPr/>
        <a:lstStyle/>
        <a:p>
          <a:endParaRPr lang="en-US"/>
        </a:p>
      </dgm:t>
    </dgm:pt>
    <dgm:pt modelId="{A9E17291-E01A-6445-B958-B6B65A549B02}" type="pres">
      <dgm:prSet presAssocID="{450C2C73-CE10-394D-8DC9-09200359A139}" presName="Name0" presStyleCnt="0">
        <dgm:presLayoutVars>
          <dgm:chMax val="1"/>
          <dgm:dir/>
          <dgm:animLvl val="ctr"/>
          <dgm:resizeHandles val="exact"/>
        </dgm:presLayoutVars>
      </dgm:prSet>
      <dgm:spPr/>
    </dgm:pt>
    <dgm:pt modelId="{C814EE82-6E7F-9242-A5CC-35D7216C8753}" type="pres">
      <dgm:prSet presAssocID="{114EDE0B-C031-BC4D-B4DE-C23C1869821B}" presName="centerShape" presStyleLbl="node0" presStyleIdx="0" presStyleCnt="1"/>
      <dgm:spPr/>
    </dgm:pt>
    <dgm:pt modelId="{104338E1-E8B5-0347-AEE6-08E84C953937}" type="pres">
      <dgm:prSet presAssocID="{1A81F45D-2DC4-8A42-8EAA-CA5FE2DAC803}" presName="node" presStyleLbl="node1" presStyleIdx="0" presStyleCnt="4">
        <dgm:presLayoutVars>
          <dgm:bulletEnabled val="1"/>
        </dgm:presLayoutVars>
      </dgm:prSet>
      <dgm:spPr/>
    </dgm:pt>
    <dgm:pt modelId="{D0F54689-C537-FD4A-97FE-1ED0AE01F4B9}" type="pres">
      <dgm:prSet presAssocID="{1A81F45D-2DC4-8A42-8EAA-CA5FE2DAC803}" presName="dummy" presStyleCnt="0"/>
      <dgm:spPr/>
    </dgm:pt>
    <dgm:pt modelId="{91D8264D-C424-9144-A6DE-36DA1FAFFB22}" type="pres">
      <dgm:prSet presAssocID="{AA00E7CD-8391-1345-9083-94D0F03A3FF9}" presName="sibTrans" presStyleLbl="sibTrans2D1" presStyleIdx="0" presStyleCnt="4"/>
      <dgm:spPr/>
    </dgm:pt>
    <dgm:pt modelId="{7ACAFF52-3A16-374D-911D-9B52298B7E13}" type="pres">
      <dgm:prSet presAssocID="{E31F1434-F400-894E-A3BA-53237BB37D16}" presName="node" presStyleLbl="node1" presStyleIdx="1" presStyleCnt="4">
        <dgm:presLayoutVars>
          <dgm:bulletEnabled val="1"/>
        </dgm:presLayoutVars>
      </dgm:prSet>
      <dgm:spPr/>
    </dgm:pt>
    <dgm:pt modelId="{05CD4820-BE6F-1B42-8840-2B932E2EEAF0}" type="pres">
      <dgm:prSet presAssocID="{E31F1434-F400-894E-A3BA-53237BB37D16}" presName="dummy" presStyleCnt="0"/>
      <dgm:spPr/>
    </dgm:pt>
    <dgm:pt modelId="{ECAF5520-F4FB-B240-8C8C-DD7CB8170300}" type="pres">
      <dgm:prSet presAssocID="{B55B1CE0-CD25-E04B-BCE0-CE154AEF550F}" presName="sibTrans" presStyleLbl="sibTrans2D1" presStyleIdx="1" presStyleCnt="4"/>
      <dgm:spPr/>
    </dgm:pt>
    <dgm:pt modelId="{0D92E446-AB16-264F-8258-DE058B823797}" type="pres">
      <dgm:prSet presAssocID="{A882D9FD-76A9-834E-82E8-B3B60E4CF84E}" presName="node" presStyleLbl="node1" presStyleIdx="2" presStyleCnt="4" custRadScaleRad="100767">
        <dgm:presLayoutVars>
          <dgm:bulletEnabled val="1"/>
        </dgm:presLayoutVars>
      </dgm:prSet>
      <dgm:spPr/>
    </dgm:pt>
    <dgm:pt modelId="{4181ACBF-EE6E-1B47-A00D-94186BF67B32}" type="pres">
      <dgm:prSet presAssocID="{A882D9FD-76A9-834E-82E8-B3B60E4CF84E}" presName="dummy" presStyleCnt="0"/>
      <dgm:spPr/>
    </dgm:pt>
    <dgm:pt modelId="{AB94D6D6-DDCA-574B-80EB-862827136151}" type="pres">
      <dgm:prSet presAssocID="{AA596592-B39C-EF42-BF81-DDD504B51355}" presName="sibTrans" presStyleLbl="sibTrans2D1" presStyleIdx="2" presStyleCnt="4"/>
      <dgm:spPr/>
    </dgm:pt>
    <dgm:pt modelId="{002E2448-C516-4D4E-AF09-E8464AD9D5D6}" type="pres">
      <dgm:prSet presAssocID="{6E128F92-FA06-3F4C-A7EA-F9570B973994}" presName="node" presStyleLbl="node1" presStyleIdx="3" presStyleCnt="4">
        <dgm:presLayoutVars>
          <dgm:bulletEnabled val="1"/>
        </dgm:presLayoutVars>
      </dgm:prSet>
      <dgm:spPr/>
    </dgm:pt>
    <dgm:pt modelId="{76E599CB-1D66-CE4A-AB31-65F7D0268DD1}" type="pres">
      <dgm:prSet presAssocID="{6E128F92-FA06-3F4C-A7EA-F9570B973994}" presName="dummy" presStyleCnt="0"/>
      <dgm:spPr/>
    </dgm:pt>
    <dgm:pt modelId="{385690FC-9A91-444A-A4F2-E303142ED6BD}" type="pres">
      <dgm:prSet presAssocID="{1B94A403-E1E3-5444-AE21-E741821DA5C6}" presName="sibTrans" presStyleLbl="sibTrans2D1" presStyleIdx="3" presStyleCnt="4"/>
      <dgm:spPr/>
    </dgm:pt>
  </dgm:ptLst>
  <dgm:cxnLst>
    <dgm:cxn modelId="{11607614-7E90-4718-8FBD-FBA2ED25E649}" type="presOf" srcId="{1B94A403-E1E3-5444-AE21-E741821DA5C6}" destId="{385690FC-9A91-444A-A4F2-E303142ED6BD}" srcOrd="0" destOrd="0" presId="urn:microsoft.com/office/officeart/2005/8/layout/radial6"/>
    <dgm:cxn modelId="{8D60EA1F-0186-4A7B-BEB9-AFCAF6987C8E}" type="presOf" srcId="{E31F1434-F400-894E-A3BA-53237BB37D16}" destId="{7ACAFF52-3A16-374D-911D-9B52298B7E13}" srcOrd="0" destOrd="0" presId="urn:microsoft.com/office/officeart/2005/8/layout/radial6"/>
    <dgm:cxn modelId="{42900929-AFFD-4C3C-BB4E-0F2ED1B94725}" type="presOf" srcId="{AA00E7CD-8391-1345-9083-94D0F03A3FF9}" destId="{91D8264D-C424-9144-A6DE-36DA1FAFFB22}" srcOrd="0" destOrd="0" presId="urn:microsoft.com/office/officeart/2005/8/layout/radial6"/>
    <dgm:cxn modelId="{B2D33F2A-3EBB-420D-B86D-70BB38D392CF}" type="presOf" srcId="{1A81F45D-2DC4-8A42-8EAA-CA5FE2DAC803}" destId="{104338E1-E8B5-0347-AEE6-08E84C953937}" srcOrd="0" destOrd="0" presId="urn:microsoft.com/office/officeart/2005/8/layout/radial6"/>
    <dgm:cxn modelId="{799E222C-90BF-4431-9E3B-B376E1E309CD}" type="presOf" srcId="{6E128F92-FA06-3F4C-A7EA-F9570B973994}" destId="{002E2448-C516-4D4E-AF09-E8464AD9D5D6}" srcOrd="0" destOrd="0" presId="urn:microsoft.com/office/officeart/2005/8/layout/radial6"/>
    <dgm:cxn modelId="{85FD5733-7740-4933-AEC0-2B2FBD4B77F8}" type="presOf" srcId="{114EDE0B-C031-BC4D-B4DE-C23C1869821B}" destId="{C814EE82-6E7F-9242-A5CC-35D7216C8753}" srcOrd="0" destOrd="0" presId="urn:microsoft.com/office/officeart/2005/8/layout/radial6"/>
    <dgm:cxn modelId="{3958F239-DD6D-A446-A6D2-2470500CFC1E}" srcId="{114EDE0B-C031-BC4D-B4DE-C23C1869821B}" destId="{1A81F45D-2DC4-8A42-8EAA-CA5FE2DAC803}" srcOrd="0" destOrd="0" parTransId="{75A69521-0874-4846-965B-FEBC06C9B240}" sibTransId="{AA00E7CD-8391-1345-9083-94D0F03A3FF9}"/>
    <dgm:cxn modelId="{4115836C-4262-4B30-A5FC-6B4A313FEC8C}" type="presOf" srcId="{AA596592-B39C-EF42-BF81-DDD504B51355}" destId="{AB94D6D6-DDCA-574B-80EB-862827136151}" srcOrd="0" destOrd="0" presId="urn:microsoft.com/office/officeart/2005/8/layout/radial6"/>
    <dgm:cxn modelId="{162C894E-07D4-1440-BFE0-F228A1C5D6DF}" srcId="{114EDE0B-C031-BC4D-B4DE-C23C1869821B}" destId="{A882D9FD-76A9-834E-82E8-B3B60E4CF84E}" srcOrd="2" destOrd="0" parTransId="{48D8CE58-65CB-9C45-9920-EB091C57CDF4}" sibTransId="{AA596592-B39C-EF42-BF81-DDD504B51355}"/>
    <dgm:cxn modelId="{7AC62D7D-3150-4EC8-A048-06D483CCAC11}" type="presOf" srcId="{450C2C73-CE10-394D-8DC9-09200359A139}" destId="{A9E17291-E01A-6445-B958-B6B65A549B02}" srcOrd="0" destOrd="0" presId="urn:microsoft.com/office/officeart/2005/8/layout/radial6"/>
    <dgm:cxn modelId="{3441A182-F7F1-1942-905A-B5708BE2851C}" srcId="{114EDE0B-C031-BC4D-B4DE-C23C1869821B}" destId="{E31F1434-F400-894E-A3BA-53237BB37D16}" srcOrd="1" destOrd="0" parTransId="{AA1E49E6-C59C-0B43-B546-435C6340DAD2}" sibTransId="{B55B1CE0-CD25-E04B-BCE0-CE154AEF550F}"/>
    <dgm:cxn modelId="{6AE480A2-0BFF-488F-948F-FBCA9C938B0D}" type="presOf" srcId="{B55B1CE0-CD25-E04B-BCE0-CE154AEF550F}" destId="{ECAF5520-F4FB-B240-8C8C-DD7CB8170300}" srcOrd="0" destOrd="0" presId="urn:microsoft.com/office/officeart/2005/8/layout/radial6"/>
    <dgm:cxn modelId="{816EC4B4-10E6-B543-ABC9-26478A6EC42F}" srcId="{450C2C73-CE10-394D-8DC9-09200359A139}" destId="{114EDE0B-C031-BC4D-B4DE-C23C1869821B}" srcOrd="0" destOrd="0" parTransId="{6C1E0420-E83F-C64C-B6EF-09751294D0D1}" sibTransId="{9100349A-1182-5241-BE0B-4552F694C703}"/>
    <dgm:cxn modelId="{C636B9BE-050F-4293-941D-B114C1DE24DB}" type="presOf" srcId="{A882D9FD-76A9-834E-82E8-B3B60E4CF84E}" destId="{0D92E446-AB16-264F-8258-DE058B823797}" srcOrd="0" destOrd="0" presId="urn:microsoft.com/office/officeart/2005/8/layout/radial6"/>
    <dgm:cxn modelId="{1BA7B2DD-984B-3441-AF48-D005DC423F6A}" srcId="{114EDE0B-C031-BC4D-B4DE-C23C1869821B}" destId="{6E128F92-FA06-3F4C-A7EA-F9570B973994}" srcOrd="3" destOrd="0" parTransId="{A8ED0AC8-8EC2-3A43-88A7-8F633309B76F}" sibTransId="{1B94A403-E1E3-5444-AE21-E741821DA5C6}"/>
    <dgm:cxn modelId="{C4136CE7-711B-4E1F-8933-53BFD63290AC}" type="presParOf" srcId="{A9E17291-E01A-6445-B958-B6B65A549B02}" destId="{C814EE82-6E7F-9242-A5CC-35D7216C8753}" srcOrd="0" destOrd="0" presId="urn:microsoft.com/office/officeart/2005/8/layout/radial6"/>
    <dgm:cxn modelId="{F6F9F83E-B316-4FC8-8AF5-DA22C032763E}" type="presParOf" srcId="{A9E17291-E01A-6445-B958-B6B65A549B02}" destId="{104338E1-E8B5-0347-AEE6-08E84C953937}" srcOrd="1" destOrd="0" presId="urn:microsoft.com/office/officeart/2005/8/layout/radial6"/>
    <dgm:cxn modelId="{201FF4C5-916E-4106-9E90-E1D2F57D50B7}" type="presParOf" srcId="{A9E17291-E01A-6445-B958-B6B65A549B02}" destId="{D0F54689-C537-FD4A-97FE-1ED0AE01F4B9}" srcOrd="2" destOrd="0" presId="urn:microsoft.com/office/officeart/2005/8/layout/radial6"/>
    <dgm:cxn modelId="{BD524334-DAD8-480E-82FF-A025BA8B791A}" type="presParOf" srcId="{A9E17291-E01A-6445-B958-B6B65A549B02}" destId="{91D8264D-C424-9144-A6DE-36DA1FAFFB22}" srcOrd="3" destOrd="0" presId="urn:microsoft.com/office/officeart/2005/8/layout/radial6"/>
    <dgm:cxn modelId="{71EA3750-5E11-46AD-B214-2A5D0F3ABE71}" type="presParOf" srcId="{A9E17291-E01A-6445-B958-B6B65A549B02}" destId="{7ACAFF52-3A16-374D-911D-9B52298B7E13}" srcOrd="4" destOrd="0" presId="urn:microsoft.com/office/officeart/2005/8/layout/radial6"/>
    <dgm:cxn modelId="{F5087012-C016-43DC-9F74-6CD305181A32}" type="presParOf" srcId="{A9E17291-E01A-6445-B958-B6B65A549B02}" destId="{05CD4820-BE6F-1B42-8840-2B932E2EEAF0}" srcOrd="5" destOrd="0" presId="urn:microsoft.com/office/officeart/2005/8/layout/radial6"/>
    <dgm:cxn modelId="{48F40266-157F-41AF-8BE4-D259BFAD6D73}" type="presParOf" srcId="{A9E17291-E01A-6445-B958-B6B65A549B02}" destId="{ECAF5520-F4FB-B240-8C8C-DD7CB8170300}" srcOrd="6" destOrd="0" presId="urn:microsoft.com/office/officeart/2005/8/layout/radial6"/>
    <dgm:cxn modelId="{37F2F649-C708-4B2E-81EE-34A39F9CB272}" type="presParOf" srcId="{A9E17291-E01A-6445-B958-B6B65A549B02}" destId="{0D92E446-AB16-264F-8258-DE058B823797}" srcOrd="7" destOrd="0" presId="urn:microsoft.com/office/officeart/2005/8/layout/radial6"/>
    <dgm:cxn modelId="{B29F5199-4318-4B6E-897D-747879C5809D}" type="presParOf" srcId="{A9E17291-E01A-6445-B958-B6B65A549B02}" destId="{4181ACBF-EE6E-1B47-A00D-94186BF67B32}" srcOrd="8" destOrd="0" presId="urn:microsoft.com/office/officeart/2005/8/layout/radial6"/>
    <dgm:cxn modelId="{0D75B9D1-E473-471C-A349-C63B750FCB42}" type="presParOf" srcId="{A9E17291-E01A-6445-B958-B6B65A549B02}" destId="{AB94D6D6-DDCA-574B-80EB-862827136151}" srcOrd="9" destOrd="0" presId="urn:microsoft.com/office/officeart/2005/8/layout/radial6"/>
    <dgm:cxn modelId="{CC1160C3-3EA9-4E5D-B83F-9C012E8B7463}" type="presParOf" srcId="{A9E17291-E01A-6445-B958-B6B65A549B02}" destId="{002E2448-C516-4D4E-AF09-E8464AD9D5D6}" srcOrd="10" destOrd="0" presId="urn:microsoft.com/office/officeart/2005/8/layout/radial6"/>
    <dgm:cxn modelId="{496E61FC-842D-4D61-B052-E99CAD26803B}" type="presParOf" srcId="{A9E17291-E01A-6445-B958-B6B65A549B02}" destId="{76E599CB-1D66-CE4A-AB31-65F7D0268DD1}" srcOrd="11" destOrd="0" presId="urn:microsoft.com/office/officeart/2005/8/layout/radial6"/>
    <dgm:cxn modelId="{FFDDF277-9962-48CE-A4EC-F1433A037324}" type="presParOf" srcId="{A9E17291-E01A-6445-B958-B6B65A549B02}" destId="{385690FC-9A91-444A-A4F2-E303142ED6BD}" srcOrd="12" destOrd="0" presId="urn:microsoft.com/office/officeart/2005/8/layout/radial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4A965A6-C125-439D-BDC7-22427297EFAB}" type="doc">
      <dgm:prSet loTypeId="urn:microsoft.com/office/officeart/2005/8/layout/radial1" loCatId="cycle" qsTypeId="urn:microsoft.com/office/officeart/2005/8/quickstyle/simple1" qsCatId="simple" csTypeId="urn:microsoft.com/office/officeart/2005/8/colors/accent1_2" csCatId="accent1" phldr="1"/>
      <dgm:spPr/>
      <dgm:t>
        <a:bodyPr/>
        <a:lstStyle/>
        <a:p>
          <a:endParaRPr lang="en-US"/>
        </a:p>
      </dgm:t>
    </dgm:pt>
    <dgm:pt modelId="{4ED2A245-0C8F-4276-AED9-DC8AC8BFE6FF}">
      <dgm:prSet phldrT="[Text]" custT="1"/>
      <dgm:spPr/>
      <dgm:t>
        <a:bodyPr/>
        <a:lstStyle/>
        <a:p>
          <a:r>
            <a:rPr lang="en-US" sz="1600" b="1" dirty="0"/>
            <a:t>CORE CONCEPTS</a:t>
          </a:r>
        </a:p>
      </dgm:t>
    </dgm:pt>
    <dgm:pt modelId="{81513D80-A89D-40C6-94B6-08D8BDFC2BBA}" type="parTrans" cxnId="{63315427-8DDE-4FDF-A23D-DBC198C4764E}">
      <dgm:prSet/>
      <dgm:spPr/>
      <dgm:t>
        <a:bodyPr/>
        <a:lstStyle/>
        <a:p>
          <a:endParaRPr lang="en-US"/>
        </a:p>
      </dgm:t>
    </dgm:pt>
    <dgm:pt modelId="{D8C645C9-79D4-450C-A955-1D853164C2DE}" type="sibTrans" cxnId="{63315427-8DDE-4FDF-A23D-DBC198C4764E}">
      <dgm:prSet/>
      <dgm:spPr/>
      <dgm:t>
        <a:bodyPr/>
        <a:lstStyle/>
        <a:p>
          <a:endParaRPr lang="en-US"/>
        </a:p>
      </dgm:t>
    </dgm:pt>
    <dgm:pt modelId="{B3CF2FCF-8432-45D4-B231-C8FD73614A63}">
      <dgm:prSet phldrT="[Text]" custT="1"/>
      <dgm:spPr>
        <a:solidFill>
          <a:srgbClr val="0093D1"/>
        </a:solidFill>
        <a:ln>
          <a:solidFill>
            <a:srgbClr val="0093D1"/>
          </a:solidFill>
        </a:ln>
      </dgm:spPr>
      <dgm:t>
        <a:bodyPr/>
        <a:lstStyle/>
        <a:p>
          <a:r>
            <a:rPr lang="en-US" sz="1600" b="1" dirty="0"/>
            <a:t>Provide a safe and therapeutic environment.</a:t>
          </a:r>
        </a:p>
      </dgm:t>
    </dgm:pt>
    <dgm:pt modelId="{13679E5D-27A5-427D-A4DD-7F1F0E815E7B}" type="parTrans" cxnId="{FFF3B46E-2DA2-43C7-84E9-953F4D2A7280}">
      <dgm:prSet/>
      <dgm:spPr/>
      <dgm:t>
        <a:bodyPr/>
        <a:lstStyle/>
        <a:p>
          <a:endParaRPr lang="en-US"/>
        </a:p>
      </dgm:t>
    </dgm:pt>
    <dgm:pt modelId="{6A1BC992-C607-43C7-A416-2AD6116C7E73}" type="sibTrans" cxnId="{FFF3B46E-2DA2-43C7-84E9-953F4D2A7280}">
      <dgm:prSet/>
      <dgm:spPr/>
      <dgm:t>
        <a:bodyPr/>
        <a:lstStyle/>
        <a:p>
          <a:endParaRPr lang="en-US"/>
        </a:p>
      </dgm:t>
    </dgm:pt>
    <dgm:pt modelId="{87D90AE0-E744-4473-8B05-46D0101BEC78}">
      <dgm:prSet phldrT="[Text]" custT="1"/>
      <dgm:spPr>
        <a:solidFill>
          <a:srgbClr val="0093D1"/>
        </a:solidFill>
        <a:ln>
          <a:solidFill>
            <a:srgbClr val="0093D1"/>
          </a:solidFill>
        </a:ln>
      </dgm:spPr>
      <dgm:t>
        <a:bodyPr/>
        <a:lstStyle/>
        <a:p>
          <a:r>
            <a:rPr lang="en-US" sz="1600" b="1" dirty="0"/>
            <a:t>Develop Self-Regulation Skills.</a:t>
          </a:r>
        </a:p>
      </dgm:t>
    </dgm:pt>
    <dgm:pt modelId="{58A95D80-C3D1-45E3-80E0-7C311352DE5E}" type="parTrans" cxnId="{57B85511-78C5-41D0-9C6D-E042098599EB}">
      <dgm:prSet/>
      <dgm:spPr/>
      <dgm:t>
        <a:bodyPr/>
        <a:lstStyle/>
        <a:p>
          <a:endParaRPr lang="en-US"/>
        </a:p>
      </dgm:t>
    </dgm:pt>
    <dgm:pt modelId="{EDBABF90-57A4-4055-9547-1F0E985544DE}" type="sibTrans" cxnId="{57B85511-78C5-41D0-9C6D-E042098599EB}">
      <dgm:prSet/>
      <dgm:spPr/>
      <dgm:t>
        <a:bodyPr/>
        <a:lstStyle/>
        <a:p>
          <a:endParaRPr lang="en-US"/>
        </a:p>
      </dgm:t>
    </dgm:pt>
    <dgm:pt modelId="{25CB81F0-2574-418E-A4DF-F1FE4B638795}">
      <dgm:prSet phldrT="[Text]" custT="1"/>
      <dgm:spPr>
        <a:solidFill>
          <a:srgbClr val="0093D1"/>
        </a:solidFill>
        <a:ln>
          <a:solidFill>
            <a:srgbClr val="0093D1"/>
          </a:solidFill>
        </a:ln>
      </dgm:spPr>
      <dgm:t>
        <a:bodyPr/>
        <a:lstStyle/>
        <a:p>
          <a:r>
            <a:rPr lang="en-US" sz="1600" b="1" dirty="0"/>
            <a:t>Create an ongoing Stanley Brown Safety Plan.</a:t>
          </a:r>
        </a:p>
      </dgm:t>
    </dgm:pt>
    <dgm:pt modelId="{2265539E-339D-4E5B-9217-31F09C21FAFD}" type="parTrans" cxnId="{E8A945EB-C061-4D0A-A027-A0615AD40F42}">
      <dgm:prSet/>
      <dgm:spPr/>
      <dgm:t>
        <a:bodyPr/>
        <a:lstStyle/>
        <a:p>
          <a:endParaRPr lang="en-US"/>
        </a:p>
      </dgm:t>
    </dgm:pt>
    <dgm:pt modelId="{F72251E5-F262-4991-82B9-A358A36BA157}" type="sibTrans" cxnId="{E8A945EB-C061-4D0A-A027-A0615AD40F42}">
      <dgm:prSet/>
      <dgm:spPr/>
      <dgm:t>
        <a:bodyPr/>
        <a:lstStyle/>
        <a:p>
          <a:endParaRPr lang="en-US"/>
        </a:p>
      </dgm:t>
    </dgm:pt>
    <dgm:pt modelId="{DC38B3C4-52C8-4F61-8322-289EAF9226A2}">
      <dgm:prSet phldrT="[Text]" custT="1"/>
      <dgm:spPr>
        <a:solidFill>
          <a:srgbClr val="0093D1"/>
        </a:solidFill>
        <a:ln>
          <a:solidFill>
            <a:srgbClr val="0093D1"/>
          </a:solidFill>
        </a:ln>
      </dgm:spPr>
      <dgm:t>
        <a:bodyPr/>
        <a:lstStyle/>
        <a:p>
          <a:r>
            <a:rPr lang="en-US" sz="1600" b="1" i="0" dirty="0"/>
            <a:t>Teach patients to identify their relapse triggers. </a:t>
          </a:r>
        </a:p>
      </dgm:t>
    </dgm:pt>
    <dgm:pt modelId="{DFA82D3E-B489-4182-82C5-D89EB0677EE7}" type="parTrans" cxnId="{96F06CE1-A712-4216-BF5C-E7A136ED7C97}">
      <dgm:prSet/>
      <dgm:spPr/>
      <dgm:t>
        <a:bodyPr/>
        <a:lstStyle/>
        <a:p>
          <a:endParaRPr lang="en-US"/>
        </a:p>
      </dgm:t>
    </dgm:pt>
    <dgm:pt modelId="{5CE4A1A0-3199-4347-9C1C-BCA6F23DDC38}" type="sibTrans" cxnId="{96F06CE1-A712-4216-BF5C-E7A136ED7C97}">
      <dgm:prSet/>
      <dgm:spPr/>
      <dgm:t>
        <a:bodyPr/>
        <a:lstStyle/>
        <a:p>
          <a:endParaRPr lang="en-US"/>
        </a:p>
      </dgm:t>
    </dgm:pt>
    <dgm:pt modelId="{F115394E-6D3A-43DC-B7E1-485157282ACA}" type="pres">
      <dgm:prSet presAssocID="{34A965A6-C125-439D-BDC7-22427297EFAB}" presName="cycle" presStyleCnt="0">
        <dgm:presLayoutVars>
          <dgm:chMax val="1"/>
          <dgm:dir/>
          <dgm:animLvl val="ctr"/>
          <dgm:resizeHandles val="exact"/>
        </dgm:presLayoutVars>
      </dgm:prSet>
      <dgm:spPr/>
    </dgm:pt>
    <dgm:pt modelId="{F7BC00B2-A092-479B-9FC0-95A8C2FD7A1A}" type="pres">
      <dgm:prSet presAssocID="{4ED2A245-0C8F-4276-AED9-DC8AC8BFE6FF}" presName="centerShape" presStyleLbl="node0" presStyleIdx="0" presStyleCnt="1" custScaleX="148801" custLinFactNeighborY="-1920"/>
      <dgm:spPr/>
    </dgm:pt>
    <dgm:pt modelId="{BFF88DED-5AB2-4433-924C-D4FD42B2908E}" type="pres">
      <dgm:prSet presAssocID="{13679E5D-27A5-427D-A4DD-7F1F0E815E7B}" presName="Name9" presStyleLbl="parChTrans1D2" presStyleIdx="0" presStyleCnt="4"/>
      <dgm:spPr/>
    </dgm:pt>
    <dgm:pt modelId="{8DBF6C05-3BA2-40EA-86BE-B828EC99E6F6}" type="pres">
      <dgm:prSet presAssocID="{13679E5D-27A5-427D-A4DD-7F1F0E815E7B}" presName="connTx" presStyleLbl="parChTrans1D2" presStyleIdx="0" presStyleCnt="4"/>
      <dgm:spPr/>
    </dgm:pt>
    <dgm:pt modelId="{AD4855CA-4C01-4E18-94A3-7C10477C6471}" type="pres">
      <dgm:prSet presAssocID="{B3CF2FCF-8432-45D4-B231-C8FD73614A63}" presName="node" presStyleLbl="node1" presStyleIdx="0" presStyleCnt="4" custScaleX="192186" custScaleY="115539">
        <dgm:presLayoutVars>
          <dgm:bulletEnabled val="1"/>
        </dgm:presLayoutVars>
      </dgm:prSet>
      <dgm:spPr/>
    </dgm:pt>
    <dgm:pt modelId="{8F2817B8-7071-415E-AEB1-043B89F33C7F}" type="pres">
      <dgm:prSet presAssocID="{58A95D80-C3D1-45E3-80E0-7C311352DE5E}" presName="Name9" presStyleLbl="parChTrans1D2" presStyleIdx="1" presStyleCnt="4"/>
      <dgm:spPr/>
    </dgm:pt>
    <dgm:pt modelId="{32942532-0DF6-49CF-91AA-C34F22402DCB}" type="pres">
      <dgm:prSet presAssocID="{58A95D80-C3D1-45E3-80E0-7C311352DE5E}" presName="connTx" presStyleLbl="parChTrans1D2" presStyleIdx="1" presStyleCnt="4"/>
      <dgm:spPr/>
    </dgm:pt>
    <dgm:pt modelId="{39F5538E-42E8-4F4A-A9A6-75859548A727}" type="pres">
      <dgm:prSet presAssocID="{87D90AE0-E744-4473-8B05-46D0101BEC78}" presName="node" presStyleLbl="node1" presStyleIdx="1" presStyleCnt="4" custScaleX="168535" custScaleY="121665" custRadScaleRad="128546" custRadScaleInc="-690">
        <dgm:presLayoutVars>
          <dgm:bulletEnabled val="1"/>
        </dgm:presLayoutVars>
      </dgm:prSet>
      <dgm:spPr/>
    </dgm:pt>
    <dgm:pt modelId="{CBB1A246-4804-4040-B7E0-034F0FB7AA2A}" type="pres">
      <dgm:prSet presAssocID="{2265539E-339D-4E5B-9217-31F09C21FAFD}" presName="Name9" presStyleLbl="parChTrans1D2" presStyleIdx="2" presStyleCnt="4"/>
      <dgm:spPr/>
    </dgm:pt>
    <dgm:pt modelId="{454C2A84-B2ED-4E63-AF7B-B66037194E87}" type="pres">
      <dgm:prSet presAssocID="{2265539E-339D-4E5B-9217-31F09C21FAFD}" presName="connTx" presStyleLbl="parChTrans1D2" presStyleIdx="2" presStyleCnt="4"/>
      <dgm:spPr/>
    </dgm:pt>
    <dgm:pt modelId="{608C3A66-46DE-4CAE-ABBE-D08906A847B6}" type="pres">
      <dgm:prSet presAssocID="{25CB81F0-2574-418E-A4DF-F1FE4B638795}" presName="node" presStyleLbl="node1" presStyleIdx="2" presStyleCnt="4" custScaleX="146733" custScaleY="125326" custRadScaleRad="93322" custRadScaleInc="-1310">
        <dgm:presLayoutVars>
          <dgm:bulletEnabled val="1"/>
        </dgm:presLayoutVars>
      </dgm:prSet>
      <dgm:spPr/>
    </dgm:pt>
    <dgm:pt modelId="{A38C10AB-D399-49C7-8716-7B4BA972C0BA}" type="pres">
      <dgm:prSet presAssocID="{DFA82D3E-B489-4182-82C5-D89EB0677EE7}" presName="Name9" presStyleLbl="parChTrans1D2" presStyleIdx="3" presStyleCnt="4"/>
      <dgm:spPr/>
    </dgm:pt>
    <dgm:pt modelId="{4483BBCA-9BB1-4270-9BF4-6E18DBD930AF}" type="pres">
      <dgm:prSet presAssocID="{DFA82D3E-B489-4182-82C5-D89EB0677EE7}" presName="connTx" presStyleLbl="parChTrans1D2" presStyleIdx="3" presStyleCnt="4"/>
      <dgm:spPr/>
    </dgm:pt>
    <dgm:pt modelId="{EB6FA5A5-DA73-43CF-965B-ED046F79CEDF}" type="pres">
      <dgm:prSet presAssocID="{DC38B3C4-52C8-4F61-8322-289EAF9226A2}" presName="node" presStyleLbl="node1" presStyleIdx="3" presStyleCnt="4" custScaleX="154974" custScaleY="123407" custRadScaleRad="127849" custRadScaleInc="694">
        <dgm:presLayoutVars>
          <dgm:bulletEnabled val="1"/>
        </dgm:presLayoutVars>
      </dgm:prSet>
      <dgm:spPr/>
    </dgm:pt>
  </dgm:ptLst>
  <dgm:cxnLst>
    <dgm:cxn modelId="{E8194003-FE0C-4C54-AF7E-E5C9FE14ECE8}" type="presOf" srcId="{DC38B3C4-52C8-4F61-8322-289EAF9226A2}" destId="{EB6FA5A5-DA73-43CF-965B-ED046F79CEDF}" srcOrd="0" destOrd="0" presId="urn:microsoft.com/office/officeart/2005/8/layout/radial1"/>
    <dgm:cxn modelId="{07C6FA09-9CD1-44D7-866C-28A26B931A85}" type="presOf" srcId="{DFA82D3E-B489-4182-82C5-D89EB0677EE7}" destId="{4483BBCA-9BB1-4270-9BF4-6E18DBD930AF}" srcOrd="1" destOrd="0" presId="urn:microsoft.com/office/officeart/2005/8/layout/radial1"/>
    <dgm:cxn modelId="{89898D10-C169-4F13-8C11-9BD1708F3803}" type="presOf" srcId="{B3CF2FCF-8432-45D4-B231-C8FD73614A63}" destId="{AD4855CA-4C01-4E18-94A3-7C10477C6471}" srcOrd="0" destOrd="0" presId="urn:microsoft.com/office/officeart/2005/8/layout/radial1"/>
    <dgm:cxn modelId="{57B85511-78C5-41D0-9C6D-E042098599EB}" srcId="{4ED2A245-0C8F-4276-AED9-DC8AC8BFE6FF}" destId="{87D90AE0-E744-4473-8B05-46D0101BEC78}" srcOrd="1" destOrd="0" parTransId="{58A95D80-C3D1-45E3-80E0-7C311352DE5E}" sibTransId="{EDBABF90-57A4-4055-9547-1F0E985544DE}"/>
    <dgm:cxn modelId="{AAA92C17-E287-4A30-84A8-3F47015ED0A0}" type="presOf" srcId="{34A965A6-C125-439D-BDC7-22427297EFAB}" destId="{F115394E-6D3A-43DC-B7E1-485157282ACA}" srcOrd="0" destOrd="0" presId="urn:microsoft.com/office/officeart/2005/8/layout/radial1"/>
    <dgm:cxn modelId="{6E5F4F18-8B3B-4150-9D28-1036DFDD3483}" type="presOf" srcId="{13679E5D-27A5-427D-A4DD-7F1F0E815E7B}" destId="{BFF88DED-5AB2-4433-924C-D4FD42B2908E}" srcOrd="0" destOrd="0" presId="urn:microsoft.com/office/officeart/2005/8/layout/radial1"/>
    <dgm:cxn modelId="{63315427-8DDE-4FDF-A23D-DBC198C4764E}" srcId="{34A965A6-C125-439D-BDC7-22427297EFAB}" destId="{4ED2A245-0C8F-4276-AED9-DC8AC8BFE6FF}" srcOrd="0" destOrd="0" parTransId="{81513D80-A89D-40C6-94B6-08D8BDFC2BBA}" sibTransId="{D8C645C9-79D4-450C-A955-1D853164C2DE}"/>
    <dgm:cxn modelId="{8C0E6E30-5C21-4853-90FD-F91177306670}" type="presOf" srcId="{58A95D80-C3D1-45E3-80E0-7C311352DE5E}" destId="{32942532-0DF6-49CF-91AA-C34F22402DCB}" srcOrd="1" destOrd="0" presId="urn:microsoft.com/office/officeart/2005/8/layout/radial1"/>
    <dgm:cxn modelId="{08C9BC40-19DC-41E1-A52F-AE2FF248A92D}" type="presOf" srcId="{58A95D80-C3D1-45E3-80E0-7C311352DE5E}" destId="{8F2817B8-7071-415E-AEB1-043B89F33C7F}" srcOrd="0" destOrd="0" presId="urn:microsoft.com/office/officeart/2005/8/layout/radial1"/>
    <dgm:cxn modelId="{FFF3B46E-2DA2-43C7-84E9-953F4D2A7280}" srcId="{4ED2A245-0C8F-4276-AED9-DC8AC8BFE6FF}" destId="{B3CF2FCF-8432-45D4-B231-C8FD73614A63}" srcOrd="0" destOrd="0" parTransId="{13679E5D-27A5-427D-A4DD-7F1F0E815E7B}" sibTransId="{6A1BC992-C607-43C7-A416-2AD6116C7E73}"/>
    <dgm:cxn modelId="{074F8759-8BB9-4954-A44A-9564BFB657FE}" type="presOf" srcId="{2265539E-339D-4E5B-9217-31F09C21FAFD}" destId="{CBB1A246-4804-4040-B7E0-034F0FB7AA2A}" srcOrd="0" destOrd="0" presId="urn:microsoft.com/office/officeart/2005/8/layout/radial1"/>
    <dgm:cxn modelId="{0546DD5A-9DDC-4BE2-924F-CFA153EE750D}" type="presOf" srcId="{2265539E-339D-4E5B-9217-31F09C21FAFD}" destId="{454C2A84-B2ED-4E63-AF7B-B66037194E87}" srcOrd="1" destOrd="0" presId="urn:microsoft.com/office/officeart/2005/8/layout/radial1"/>
    <dgm:cxn modelId="{5F24BAAD-7890-4688-860B-29422D958978}" type="presOf" srcId="{4ED2A245-0C8F-4276-AED9-DC8AC8BFE6FF}" destId="{F7BC00B2-A092-479B-9FC0-95A8C2FD7A1A}" srcOrd="0" destOrd="0" presId="urn:microsoft.com/office/officeart/2005/8/layout/radial1"/>
    <dgm:cxn modelId="{EEDE69D7-8D21-4A34-BB0F-25E5AAF5A9E3}" type="presOf" srcId="{25CB81F0-2574-418E-A4DF-F1FE4B638795}" destId="{608C3A66-46DE-4CAE-ABBE-D08906A847B6}" srcOrd="0" destOrd="0" presId="urn:microsoft.com/office/officeart/2005/8/layout/radial1"/>
    <dgm:cxn modelId="{8E6A76D9-CA24-45CC-8240-73A0939EED1B}" type="presOf" srcId="{87D90AE0-E744-4473-8B05-46D0101BEC78}" destId="{39F5538E-42E8-4F4A-A9A6-75859548A727}" srcOrd="0" destOrd="0" presId="urn:microsoft.com/office/officeart/2005/8/layout/radial1"/>
    <dgm:cxn modelId="{96F06CE1-A712-4216-BF5C-E7A136ED7C97}" srcId="{4ED2A245-0C8F-4276-AED9-DC8AC8BFE6FF}" destId="{DC38B3C4-52C8-4F61-8322-289EAF9226A2}" srcOrd="3" destOrd="0" parTransId="{DFA82D3E-B489-4182-82C5-D89EB0677EE7}" sibTransId="{5CE4A1A0-3199-4347-9C1C-BCA6F23DDC38}"/>
    <dgm:cxn modelId="{8473B5E1-2C73-4D2F-AFCD-E55A389D9F37}" type="presOf" srcId="{DFA82D3E-B489-4182-82C5-D89EB0677EE7}" destId="{A38C10AB-D399-49C7-8716-7B4BA972C0BA}" srcOrd="0" destOrd="0" presId="urn:microsoft.com/office/officeart/2005/8/layout/radial1"/>
    <dgm:cxn modelId="{96E43AEA-5E14-4834-A9DB-4ED940149B66}" type="presOf" srcId="{13679E5D-27A5-427D-A4DD-7F1F0E815E7B}" destId="{8DBF6C05-3BA2-40EA-86BE-B828EC99E6F6}" srcOrd="1" destOrd="0" presId="urn:microsoft.com/office/officeart/2005/8/layout/radial1"/>
    <dgm:cxn modelId="{E8A945EB-C061-4D0A-A027-A0615AD40F42}" srcId="{4ED2A245-0C8F-4276-AED9-DC8AC8BFE6FF}" destId="{25CB81F0-2574-418E-A4DF-F1FE4B638795}" srcOrd="2" destOrd="0" parTransId="{2265539E-339D-4E5B-9217-31F09C21FAFD}" sibTransId="{F72251E5-F262-4991-82B9-A358A36BA157}"/>
    <dgm:cxn modelId="{8664E27F-DBD4-4231-AF8F-28BA4981995F}" type="presParOf" srcId="{F115394E-6D3A-43DC-B7E1-485157282ACA}" destId="{F7BC00B2-A092-479B-9FC0-95A8C2FD7A1A}" srcOrd="0" destOrd="0" presId="urn:microsoft.com/office/officeart/2005/8/layout/radial1"/>
    <dgm:cxn modelId="{29D1E4FB-A152-4D3E-9D02-1551DFC7D995}" type="presParOf" srcId="{F115394E-6D3A-43DC-B7E1-485157282ACA}" destId="{BFF88DED-5AB2-4433-924C-D4FD42B2908E}" srcOrd="1" destOrd="0" presId="urn:microsoft.com/office/officeart/2005/8/layout/radial1"/>
    <dgm:cxn modelId="{119C7BB4-CCC7-44A1-920C-73B79C6D292C}" type="presParOf" srcId="{BFF88DED-5AB2-4433-924C-D4FD42B2908E}" destId="{8DBF6C05-3BA2-40EA-86BE-B828EC99E6F6}" srcOrd="0" destOrd="0" presId="urn:microsoft.com/office/officeart/2005/8/layout/radial1"/>
    <dgm:cxn modelId="{64B973FD-F6E8-4064-9DD4-D8B3448D2BC0}" type="presParOf" srcId="{F115394E-6D3A-43DC-B7E1-485157282ACA}" destId="{AD4855CA-4C01-4E18-94A3-7C10477C6471}" srcOrd="2" destOrd="0" presId="urn:microsoft.com/office/officeart/2005/8/layout/radial1"/>
    <dgm:cxn modelId="{ED94A7D0-36E6-41C8-A542-39CD9C096A99}" type="presParOf" srcId="{F115394E-6D3A-43DC-B7E1-485157282ACA}" destId="{8F2817B8-7071-415E-AEB1-043B89F33C7F}" srcOrd="3" destOrd="0" presId="urn:microsoft.com/office/officeart/2005/8/layout/radial1"/>
    <dgm:cxn modelId="{485EA139-99F9-4C04-84CE-BF544F10C0C2}" type="presParOf" srcId="{8F2817B8-7071-415E-AEB1-043B89F33C7F}" destId="{32942532-0DF6-49CF-91AA-C34F22402DCB}" srcOrd="0" destOrd="0" presId="urn:microsoft.com/office/officeart/2005/8/layout/radial1"/>
    <dgm:cxn modelId="{B1C67A08-6698-4382-B042-08D85B12F2FD}" type="presParOf" srcId="{F115394E-6D3A-43DC-B7E1-485157282ACA}" destId="{39F5538E-42E8-4F4A-A9A6-75859548A727}" srcOrd="4" destOrd="0" presId="urn:microsoft.com/office/officeart/2005/8/layout/radial1"/>
    <dgm:cxn modelId="{CEDD96A7-E719-426A-98ED-D5D68430AA8D}" type="presParOf" srcId="{F115394E-6D3A-43DC-B7E1-485157282ACA}" destId="{CBB1A246-4804-4040-B7E0-034F0FB7AA2A}" srcOrd="5" destOrd="0" presId="urn:microsoft.com/office/officeart/2005/8/layout/radial1"/>
    <dgm:cxn modelId="{10C0BE7D-AA18-4963-B3AE-5EC9B560AEB6}" type="presParOf" srcId="{CBB1A246-4804-4040-B7E0-034F0FB7AA2A}" destId="{454C2A84-B2ED-4E63-AF7B-B66037194E87}" srcOrd="0" destOrd="0" presId="urn:microsoft.com/office/officeart/2005/8/layout/radial1"/>
    <dgm:cxn modelId="{3586B905-DB73-4C02-AE54-4A632F1EB7CB}" type="presParOf" srcId="{F115394E-6D3A-43DC-B7E1-485157282ACA}" destId="{608C3A66-46DE-4CAE-ABBE-D08906A847B6}" srcOrd="6" destOrd="0" presId="urn:microsoft.com/office/officeart/2005/8/layout/radial1"/>
    <dgm:cxn modelId="{8743CE16-A88E-4B2A-B8A5-2E6FB8AB0881}" type="presParOf" srcId="{F115394E-6D3A-43DC-B7E1-485157282ACA}" destId="{A38C10AB-D399-49C7-8716-7B4BA972C0BA}" srcOrd="7" destOrd="0" presId="urn:microsoft.com/office/officeart/2005/8/layout/radial1"/>
    <dgm:cxn modelId="{5EF107AF-BC22-4744-8DEB-FD1A7B4F5C57}" type="presParOf" srcId="{A38C10AB-D399-49C7-8716-7B4BA972C0BA}" destId="{4483BBCA-9BB1-4270-9BF4-6E18DBD930AF}" srcOrd="0" destOrd="0" presId="urn:microsoft.com/office/officeart/2005/8/layout/radial1"/>
    <dgm:cxn modelId="{999D7840-F8CF-4D6F-8AD8-3308B93DA9CF}" type="presParOf" srcId="{F115394E-6D3A-43DC-B7E1-485157282ACA}" destId="{EB6FA5A5-DA73-43CF-965B-ED046F79CEDF}" srcOrd="8" destOrd="0" presId="urn:microsoft.com/office/officeart/2005/8/layout/radial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01A29B6B-786E-416F-9A9C-302F04C46DEC}" type="doc">
      <dgm:prSet loTypeId="urn:microsoft.com/office/officeart/2005/8/layout/cycle8" loCatId="cycle" qsTypeId="urn:microsoft.com/office/officeart/2005/8/quickstyle/simple1" qsCatId="simple" csTypeId="urn:microsoft.com/office/officeart/2005/8/colors/accent1_2" csCatId="accent1" phldr="1"/>
      <dgm:spPr/>
    </dgm:pt>
    <dgm:pt modelId="{D24A40F6-9938-46C5-A99A-48BDCEF6DC3E}">
      <dgm:prSet phldrT="[Text]"/>
      <dgm:spPr>
        <a:solidFill>
          <a:srgbClr val="0093D1"/>
        </a:solidFill>
      </dgm:spPr>
      <dgm:t>
        <a:bodyPr/>
        <a:lstStyle/>
        <a:p>
          <a:r>
            <a:rPr lang="en-US" dirty="0">
              <a:effectLst>
                <a:outerShdw blurRad="38100" dist="38100" dir="2700000" algn="tl">
                  <a:srgbClr val="000000">
                    <a:alpha val="43137"/>
                  </a:srgbClr>
                </a:outerShdw>
              </a:effectLst>
            </a:rPr>
            <a:t>-Support System Education</a:t>
          </a:r>
        </a:p>
        <a:p>
          <a:r>
            <a:rPr lang="en-US" dirty="0">
              <a:effectLst>
                <a:outerShdw blurRad="38100" dist="38100" dir="2700000" algn="tl">
                  <a:srgbClr val="000000">
                    <a:alpha val="43137"/>
                  </a:srgbClr>
                </a:outerShdw>
              </a:effectLst>
            </a:rPr>
            <a:t>-Environmental Recommendations</a:t>
          </a:r>
        </a:p>
      </dgm:t>
    </dgm:pt>
    <dgm:pt modelId="{503A988E-44FC-44A3-83AB-40B7374AF896}" type="parTrans" cxnId="{781B35C7-BCD1-4D64-ABBF-83D0062A3AB1}">
      <dgm:prSet/>
      <dgm:spPr/>
      <dgm:t>
        <a:bodyPr/>
        <a:lstStyle/>
        <a:p>
          <a:endParaRPr lang="en-US"/>
        </a:p>
      </dgm:t>
    </dgm:pt>
    <dgm:pt modelId="{7EFDA79B-0626-40D6-A139-2EF85D7CA23F}" type="sibTrans" cxnId="{781B35C7-BCD1-4D64-ABBF-83D0062A3AB1}">
      <dgm:prSet/>
      <dgm:spPr/>
      <dgm:t>
        <a:bodyPr/>
        <a:lstStyle/>
        <a:p>
          <a:endParaRPr lang="en-US"/>
        </a:p>
      </dgm:t>
    </dgm:pt>
    <dgm:pt modelId="{5FF73D60-C919-4B4A-8B6A-80F6F33B1B73}">
      <dgm:prSet phldrT="[Text]"/>
      <dgm:spPr>
        <a:solidFill>
          <a:srgbClr val="0093D1"/>
        </a:solidFill>
      </dgm:spPr>
      <dgm:t>
        <a:bodyPr/>
        <a:lstStyle/>
        <a:p>
          <a:r>
            <a:rPr lang="en-US" dirty="0">
              <a:effectLst>
                <a:outerShdw blurRad="38100" dist="38100" dir="2700000" algn="tl">
                  <a:srgbClr val="000000">
                    <a:alpha val="43137"/>
                  </a:srgbClr>
                </a:outerShdw>
              </a:effectLst>
            </a:rPr>
            <a:t>-Group Therapy Customized to Individual Goals</a:t>
          </a:r>
        </a:p>
        <a:p>
          <a:r>
            <a:rPr lang="en-US" dirty="0">
              <a:effectLst>
                <a:outerShdw blurRad="38100" dist="38100" dir="2700000" algn="tl">
                  <a:srgbClr val="000000">
                    <a:alpha val="43137"/>
                  </a:srgbClr>
                </a:outerShdw>
              </a:effectLst>
            </a:rPr>
            <a:t>-Adjunctive Therapy</a:t>
          </a:r>
        </a:p>
      </dgm:t>
    </dgm:pt>
    <dgm:pt modelId="{E83068CB-519B-466B-A656-98D2021DA20B}" type="parTrans" cxnId="{C4A8BBD2-E7AB-4C5B-AB3F-DA36CF9CAFBC}">
      <dgm:prSet/>
      <dgm:spPr/>
      <dgm:t>
        <a:bodyPr/>
        <a:lstStyle/>
        <a:p>
          <a:endParaRPr lang="en-US"/>
        </a:p>
      </dgm:t>
    </dgm:pt>
    <dgm:pt modelId="{25D09575-3856-4BC3-BDB9-91ABD47E7D9C}" type="sibTrans" cxnId="{C4A8BBD2-E7AB-4C5B-AB3F-DA36CF9CAFBC}">
      <dgm:prSet/>
      <dgm:spPr/>
      <dgm:t>
        <a:bodyPr/>
        <a:lstStyle/>
        <a:p>
          <a:endParaRPr lang="en-US"/>
        </a:p>
      </dgm:t>
    </dgm:pt>
    <dgm:pt modelId="{E02A8619-6C70-4834-8156-F5D194251630}">
      <dgm:prSet phldrT="[Text]"/>
      <dgm:spPr>
        <a:solidFill>
          <a:srgbClr val="0093D1"/>
        </a:solidFill>
      </dgm:spPr>
      <dgm:t>
        <a:bodyPr/>
        <a:lstStyle/>
        <a:p>
          <a:r>
            <a:rPr lang="en-US" dirty="0">
              <a:effectLst>
                <a:outerShdw blurRad="38100" dist="38100" dir="2700000" algn="tl">
                  <a:srgbClr val="000000">
                    <a:alpha val="43137"/>
                  </a:srgbClr>
                </a:outerShdw>
              </a:effectLst>
            </a:rPr>
            <a:t>-Medication Stabilization</a:t>
          </a:r>
        </a:p>
        <a:p>
          <a:r>
            <a:rPr lang="en-US" dirty="0">
              <a:effectLst>
                <a:outerShdw blurRad="38100" dist="38100" dir="2700000" algn="tl">
                  <a:srgbClr val="000000">
                    <a:alpha val="43137"/>
                  </a:srgbClr>
                </a:outerShdw>
              </a:effectLst>
            </a:rPr>
            <a:t>-Neuropsychological</a:t>
          </a:r>
        </a:p>
        <a:p>
          <a:r>
            <a:rPr lang="en-US" dirty="0">
              <a:effectLst>
                <a:outerShdw blurRad="38100" dist="38100" dir="2700000" algn="tl">
                  <a:srgbClr val="000000">
                    <a:alpha val="43137"/>
                  </a:srgbClr>
                </a:outerShdw>
              </a:effectLst>
            </a:rPr>
            <a:t>Evaluation </a:t>
          </a:r>
        </a:p>
      </dgm:t>
    </dgm:pt>
    <dgm:pt modelId="{9CA40BA4-E310-41F0-BFD7-2CC2559019D3}" type="parTrans" cxnId="{7E78A9C7-3B1F-4DC8-A414-476098F8406D}">
      <dgm:prSet/>
      <dgm:spPr/>
      <dgm:t>
        <a:bodyPr/>
        <a:lstStyle/>
        <a:p>
          <a:endParaRPr lang="en-US"/>
        </a:p>
      </dgm:t>
    </dgm:pt>
    <dgm:pt modelId="{0B606B4C-CDB4-4A6B-918E-8369A97EBEA9}" type="sibTrans" cxnId="{7E78A9C7-3B1F-4DC8-A414-476098F8406D}">
      <dgm:prSet/>
      <dgm:spPr/>
      <dgm:t>
        <a:bodyPr/>
        <a:lstStyle/>
        <a:p>
          <a:endParaRPr lang="en-US"/>
        </a:p>
      </dgm:t>
    </dgm:pt>
    <dgm:pt modelId="{FB0BEAAB-B66C-412B-802B-B100F7DCC9AF}" type="pres">
      <dgm:prSet presAssocID="{01A29B6B-786E-416F-9A9C-302F04C46DEC}" presName="compositeShape" presStyleCnt="0">
        <dgm:presLayoutVars>
          <dgm:chMax val="7"/>
          <dgm:dir/>
          <dgm:resizeHandles val="exact"/>
        </dgm:presLayoutVars>
      </dgm:prSet>
      <dgm:spPr/>
    </dgm:pt>
    <dgm:pt modelId="{4EE468E5-7450-49E8-8097-85FB7C759183}" type="pres">
      <dgm:prSet presAssocID="{01A29B6B-786E-416F-9A9C-302F04C46DEC}" presName="wedge1" presStyleLbl="node1" presStyleIdx="0" presStyleCnt="3"/>
      <dgm:spPr/>
    </dgm:pt>
    <dgm:pt modelId="{861DEA11-D821-457F-8465-835EAC024CC4}" type="pres">
      <dgm:prSet presAssocID="{01A29B6B-786E-416F-9A9C-302F04C46DEC}" presName="dummy1a" presStyleCnt="0"/>
      <dgm:spPr/>
    </dgm:pt>
    <dgm:pt modelId="{1AEB4593-916D-4386-A559-71C878F83830}" type="pres">
      <dgm:prSet presAssocID="{01A29B6B-786E-416F-9A9C-302F04C46DEC}" presName="dummy1b" presStyleCnt="0"/>
      <dgm:spPr/>
    </dgm:pt>
    <dgm:pt modelId="{14F65716-B165-4C02-821C-8450C5D95C9D}" type="pres">
      <dgm:prSet presAssocID="{01A29B6B-786E-416F-9A9C-302F04C46DEC}" presName="wedge1Tx" presStyleLbl="node1" presStyleIdx="0" presStyleCnt="3">
        <dgm:presLayoutVars>
          <dgm:chMax val="0"/>
          <dgm:chPref val="0"/>
          <dgm:bulletEnabled val="1"/>
        </dgm:presLayoutVars>
      </dgm:prSet>
      <dgm:spPr/>
    </dgm:pt>
    <dgm:pt modelId="{9D83A6EC-80EC-4C06-A84A-C7CA039D2AD2}" type="pres">
      <dgm:prSet presAssocID="{01A29B6B-786E-416F-9A9C-302F04C46DEC}" presName="wedge2" presStyleLbl="node1" presStyleIdx="1" presStyleCnt="3"/>
      <dgm:spPr/>
    </dgm:pt>
    <dgm:pt modelId="{28742D35-3939-4F6E-87E7-67D3F4D2E70D}" type="pres">
      <dgm:prSet presAssocID="{01A29B6B-786E-416F-9A9C-302F04C46DEC}" presName="dummy2a" presStyleCnt="0"/>
      <dgm:spPr/>
    </dgm:pt>
    <dgm:pt modelId="{928DB403-561D-49F4-A226-0020B6D09659}" type="pres">
      <dgm:prSet presAssocID="{01A29B6B-786E-416F-9A9C-302F04C46DEC}" presName="dummy2b" presStyleCnt="0"/>
      <dgm:spPr/>
    </dgm:pt>
    <dgm:pt modelId="{49D6F26A-7964-4ADA-8020-C3FD8F8FCAC3}" type="pres">
      <dgm:prSet presAssocID="{01A29B6B-786E-416F-9A9C-302F04C46DEC}" presName="wedge2Tx" presStyleLbl="node1" presStyleIdx="1" presStyleCnt="3">
        <dgm:presLayoutVars>
          <dgm:chMax val="0"/>
          <dgm:chPref val="0"/>
          <dgm:bulletEnabled val="1"/>
        </dgm:presLayoutVars>
      </dgm:prSet>
      <dgm:spPr/>
    </dgm:pt>
    <dgm:pt modelId="{FCA24E81-657C-43BD-BE06-13015361BCEF}" type="pres">
      <dgm:prSet presAssocID="{01A29B6B-786E-416F-9A9C-302F04C46DEC}" presName="wedge3" presStyleLbl="node1" presStyleIdx="2" presStyleCnt="3" custScaleX="105211"/>
      <dgm:spPr/>
    </dgm:pt>
    <dgm:pt modelId="{96B38ECA-4292-4198-9384-78445594AE28}" type="pres">
      <dgm:prSet presAssocID="{01A29B6B-786E-416F-9A9C-302F04C46DEC}" presName="dummy3a" presStyleCnt="0"/>
      <dgm:spPr/>
    </dgm:pt>
    <dgm:pt modelId="{9E340259-DF33-47A0-8947-7AC40255651A}" type="pres">
      <dgm:prSet presAssocID="{01A29B6B-786E-416F-9A9C-302F04C46DEC}" presName="dummy3b" presStyleCnt="0"/>
      <dgm:spPr/>
    </dgm:pt>
    <dgm:pt modelId="{2C700E0E-C513-44FA-89FB-28B877D3ED67}" type="pres">
      <dgm:prSet presAssocID="{01A29B6B-786E-416F-9A9C-302F04C46DEC}" presName="wedge3Tx" presStyleLbl="node1" presStyleIdx="2" presStyleCnt="3">
        <dgm:presLayoutVars>
          <dgm:chMax val="0"/>
          <dgm:chPref val="0"/>
          <dgm:bulletEnabled val="1"/>
        </dgm:presLayoutVars>
      </dgm:prSet>
      <dgm:spPr/>
    </dgm:pt>
    <dgm:pt modelId="{8B114BBF-C553-47A4-BE47-9E59E10E633F}" type="pres">
      <dgm:prSet presAssocID="{7EFDA79B-0626-40D6-A139-2EF85D7CA23F}" presName="arrowWedge1" presStyleLbl="fgSibTrans2D1" presStyleIdx="0" presStyleCnt="3"/>
      <dgm:spPr>
        <a:solidFill>
          <a:srgbClr val="8CC63F"/>
        </a:solidFill>
      </dgm:spPr>
    </dgm:pt>
    <dgm:pt modelId="{3CC16F46-7389-410C-A204-E019B6EEC7B6}" type="pres">
      <dgm:prSet presAssocID="{25D09575-3856-4BC3-BDB9-91ABD47E7D9C}" presName="arrowWedge2" presStyleLbl="fgSibTrans2D1" presStyleIdx="1" presStyleCnt="3"/>
      <dgm:spPr>
        <a:solidFill>
          <a:srgbClr val="8CC63F"/>
        </a:solidFill>
      </dgm:spPr>
    </dgm:pt>
    <dgm:pt modelId="{0EB6CE4D-E3A9-4447-856E-576110A17387}" type="pres">
      <dgm:prSet presAssocID="{0B606B4C-CDB4-4A6B-918E-8369A97EBEA9}" presName="arrowWedge3" presStyleLbl="fgSibTrans2D1" presStyleIdx="2" presStyleCnt="3" custLinFactNeighborY="-280"/>
      <dgm:spPr>
        <a:solidFill>
          <a:srgbClr val="8CC63F"/>
        </a:solidFill>
      </dgm:spPr>
    </dgm:pt>
  </dgm:ptLst>
  <dgm:cxnLst>
    <dgm:cxn modelId="{A0986812-10AF-094E-A655-17FF0BFFDACD}" type="presOf" srcId="{D24A40F6-9938-46C5-A99A-48BDCEF6DC3E}" destId="{14F65716-B165-4C02-821C-8450C5D95C9D}" srcOrd="1" destOrd="0" presId="urn:microsoft.com/office/officeart/2005/8/layout/cycle8"/>
    <dgm:cxn modelId="{C20C451B-6D5C-9A48-B609-E3E5E049E946}" type="presOf" srcId="{5FF73D60-C919-4B4A-8B6A-80F6F33B1B73}" destId="{9D83A6EC-80EC-4C06-A84A-C7CA039D2AD2}" srcOrd="0" destOrd="0" presId="urn:microsoft.com/office/officeart/2005/8/layout/cycle8"/>
    <dgm:cxn modelId="{14CD1377-864C-374B-8A69-9665ACCD811B}" type="presOf" srcId="{5FF73D60-C919-4B4A-8B6A-80F6F33B1B73}" destId="{49D6F26A-7964-4ADA-8020-C3FD8F8FCAC3}" srcOrd="1" destOrd="0" presId="urn:microsoft.com/office/officeart/2005/8/layout/cycle8"/>
    <dgm:cxn modelId="{00E7167D-B5AD-B949-898E-CD6ED592CFAB}" type="presOf" srcId="{E02A8619-6C70-4834-8156-F5D194251630}" destId="{2C700E0E-C513-44FA-89FB-28B877D3ED67}" srcOrd="1" destOrd="0" presId="urn:microsoft.com/office/officeart/2005/8/layout/cycle8"/>
    <dgm:cxn modelId="{0D9B66AE-1585-5C43-8613-1985A495B37D}" type="presOf" srcId="{01A29B6B-786E-416F-9A9C-302F04C46DEC}" destId="{FB0BEAAB-B66C-412B-802B-B100F7DCC9AF}" srcOrd="0" destOrd="0" presId="urn:microsoft.com/office/officeart/2005/8/layout/cycle8"/>
    <dgm:cxn modelId="{781B35C7-BCD1-4D64-ABBF-83D0062A3AB1}" srcId="{01A29B6B-786E-416F-9A9C-302F04C46DEC}" destId="{D24A40F6-9938-46C5-A99A-48BDCEF6DC3E}" srcOrd="0" destOrd="0" parTransId="{503A988E-44FC-44A3-83AB-40B7374AF896}" sibTransId="{7EFDA79B-0626-40D6-A139-2EF85D7CA23F}"/>
    <dgm:cxn modelId="{7E78A9C7-3B1F-4DC8-A414-476098F8406D}" srcId="{01A29B6B-786E-416F-9A9C-302F04C46DEC}" destId="{E02A8619-6C70-4834-8156-F5D194251630}" srcOrd="2" destOrd="0" parTransId="{9CA40BA4-E310-41F0-BFD7-2CC2559019D3}" sibTransId="{0B606B4C-CDB4-4A6B-918E-8369A97EBEA9}"/>
    <dgm:cxn modelId="{C4A8BBD2-E7AB-4C5B-AB3F-DA36CF9CAFBC}" srcId="{01A29B6B-786E-416F-9A9C-302F04C46DEC}" destId="{5FF73D60-C919-4B4A-8B6A-80F6F33B1B73}" srcOrd="1" destOrd="0" parTransId="{E83068CB-519B-466B-A656-98D2021DA20B}" sibTransId="{25D09575-3856-4BC3-BDB9-91ABD47E7D9C}"/>
    <dgm:cxn modelId="{30256EE1-6C47-4C41-B528-711480FB4C61}" type="presOf" srcId="{D24A40F6-9938-46C5-A99A-48BDCEF6DC3E}" destId="{4EE468E5-7450-49E8-8097-85FB7C759183}" srcOrd="0" destOrd="0" presId="urn:microsoft.com/office/officeart/2005/8/layout/cycle8"/>
    <dgm:cxn modelId="{690E0BEF-E8D8-4B43-858E-8D1F72CE5B9B}" type="presOf" srcId="{E02A8619-6C70-4834-8156-F5D194251630}" destId="{FCA24E81-657C-43BD-BE06-13015361BCEF}" srcOrd="0" destOrd="0" presId="urn:microsoft.com/office/officeart/2005/8/layout/cycle8"/>
    <dgm:cxn modelId="{DE1DACCC-91E0-1F49-A401-53E365F8070F}" type="presParOf" srcId="{FB0BEAAB-B66C-412B-802B-B100F7DCC9AF}" destId="{4EE468E5-7450-49E8-8097-85FB7C759183}" srcOrd="0" destOrd="0" presId="urn:microsoft.com/office/officeart/2005/8/layout/cycle8"/>
    <dgm:cxn modelId="{5C250947-B3E2-C343-9C88-7597CF698BB1}" type="presParOf" srcId="{FB0BEAAB-B66C-412B-802B-B100F7DCC9AF}" destId="{861DEA11-D821-457F-8465-835EAC024CC4}" srcOrd="1" destOrd="0" presId="urn:microsoft.com/office/officeart/2005/8/layout/cycle8"/>
    <dgm:cxn modelId="{7051ED56-6189-7645-BAB3-CED51FF99612}" type="presParOf" srcId="{FB0BEAAB-B66C-412B-802B-B100F7DCC9AF}" destId="{1AEB4593-916D-4386-A559-71C878F83830}" srcOrd="2" destOrd="0" presId="urn:microsoft.com/office/officeart/2005/8/layout/cycle8"/>
    <dgm:cxn modelId="{ADC58ADE-E889-1642-A731-1B3A8E42D1CB}" type="presParOf" srcId="{FB0BEAAB-B66C-412B-802B-B100F7DCC9AF}" destId="{14F65716-B165-4C02-821C-8450C5D95C9D}" srcOrd="3" destOrd="0" presId="urn:microsoft.com/office/officeart/2005/8/layout/cycle8"/>
    <dgm:cxn modelId="{C2D3B5F4-5688-EE48-987F-4B939BAC99C3}" type="presParOf" srcId="{FB0BEAAB-B66C-412B-802B-B100F7DCC9AF}" destId="{9D83A6EC-80EC-4C06-A84A-C7CA039D2AD2}" srcOrd="4" destOrd="0" presId="urn:microsoft.com/office/officeart/2005/8/layout/cycle8"/>
    <dgm:cxn modelId="{19B27973-B263-2147-A767-6162F7B1281D}" type="presParOf" srcId="{FB0BEAAB-B66C-412B-802B-B100F7DCC9AF}" destId="{28742D35-3939-4F6E-87E7-67D3F4D2E70D}" srcOrd="5" destOrd="0" presId="urn:microsoft.com/office/officeart/2005/8/layout/cycle8"/>
    <dgm:cxn modelId="{CA201E14-FA2D-D140-91A0-DE4EABDE5B48}" type="presParOf" srcId="{FB0BEAAB-B66C-412B-802B-B100F7DCC9AF}" destId="{928DB403-561D-49F4-A226-0020B6D09659}" srcOrd="6" destOrd="0" presId="urn:microsoft.com/office/officeart/2005/8/layout/cycle8"/>
    <dgm:cxn modelId="{59821B9B-3724-B341-AA7C-71F34F239712}" type="presParOf" srcId="{FB0BEAAB-B66C-412B-802B-B100F7DCC9AF}" destId="{49D6F26A-7964-4ADA-8020-C3FD8F8FCAC3}" srcOrd="7" destOrd="0" presId="urn:microsoft.com/office/officeart/2005/8/layout/cycle8"/>
    <dgm:cxn modelId="{79ECB89A-4D34-834B-AC6E-8F0ED2EDE0EB}" type="presParOf" srcId="{FB0BEAAB-B66C-412B-802B-B100F7DCC9AF}" destId="{FCA24E81-657C-43BD-BE06-13015361BCEF}" srcOrd="8" destOrd="0" presId="urn:microsoft.com/office/officeart/2005/8/layout/cycle8"/>
    <dgm:cxn modelId="{8F4721E6-A3AB-B547-B9CA-63DF992AC812}" type="presParOf" srcId="{FB0BEAAB-B66C-412B-802B-B100F7DCC9AF}" destId="{96B38ECA-4292-4198-9384-78445594AE28}" srcOrd="9" destOrd="0" presId="urn:microsoft.com/office/officeart/2005/8/layout/cycle8"/>
    <dgm:cxn modelId="{EF816272-E9CB-F343-8F71-61168CCB7997}" type="presParOf" srcId="{FB0BEAAB-B66C-412B-802B-B100F7DCC9AF}" destId="{9E340259-DF33-47A0-8947-7AC40255651A}" srcOrd="10" destOrd="0" presId="urn:microsoft.com/office/officeart/2005/8/layout/cycle8"/>
    <dgm:cxn modelId="{B63F3A17-3BA1-4D41-8871-06AADF74757B}" type="presParOf" srcId="{FB0BEAAB-B66C-412B-802B-B100F7DCC9AF}" destId="{2C700E0E-C513-44FA-89FB-28B877D3ED67}" srcOrd="11" destOrd="0" presId="urn:microsoft.com/office/officeart/2005/8/layout/cycle8"/>
    <dgm:cxn modelId="{34BD5F43-862F-3441-A2EC-AC0245A849A6}" type="presParOf" srcId="{FB0BEAAB-B66C-412B-802B-B100F7DCC9AF}" destId="{8B114BBF-C553-47A4-BE47-9E59E10E633F}" srcOrd="12" destOrd="0" presId="urn:microsoft.com/office/officeart/2005/8/layout/cycle8"/>
    <dgm:cxn modelId="{EEB0636A-FD2B-D745-9C56-BC1E6A8E946C}" type="presParOf" srcId="{FB0BEAAB-B66C-412B-802B-B100F7DCC9AF}" destId="{3CC16F46-7389-410C-A204-E019B6EEC7B6}" srcOrd="13" destOrd="0" presId="urn:microsoft.com/office/officeart/2005/8/layout/cycle8"/>
    <dgm:cxn modelId="{F64CE554-E5B9-0942-B0C2-D9887A93317E}" type="presParOf" srcId="{FB0BEAAB-B66C-412B-802B-B100F7DCC9AF}" destId="{0EB6CE4D-E3A9-4447-856E-576110A17387}" srcOrd="14" destOrd="0" presId="urn:microsoft.com/office/officeart/2005/8/layout/cycle8"/>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01A29B6B-786E-416F-9A9C-302F04C46DEC}" type="doc">
      <dgm:prSet loTypeId="urn:microsoft.com/office/officeart/2005/8/layout/cycle8" loCatId="cycle" qsTypeId="urn:microsoft.com/office/officeart/2005/8/quickstyle/simple1" qsCatId="simple" csTypeId="urn:microsoft.com/office/officeart/2005/8/colors/accent1_2" csCatId="accent1" phldr="1"/>
      <dgm:spPr/>
    </dgm:pt>
    <dgm:pt modelId="{D24A40F6-9938-46C5-A99A-48BDCEF6DC3E}">
      <dgm:prSet phldrT="[Text]"/>
      <dgm:spPr>
        <a:solidFill>
          <a:srgbClr val="0093D1"/>
        </a:solidFill>
      </dgm:spPr>
      <dgm:t>
        <a:bodyPr/>
        <a:lstStyle/>
        <a:p>
          <a:r>
            <a:rPr lang="en-US" dirty="0">
              <a:effectLst>
                <a:outerShdw blurRad="38100" dist="38100" dir="2700000" algn="tl">
                  <a:srgbClr val="000000">
                    <a:alpha val="43137"/>
                  </a:srgbClr>
                </a:outerShdw>
              </a:effectLst>
            </a:rPr>
            <a:t>-Support System Education</a:t>
          </a:r>
        </a:p>
        <a:p>
          <a:r>
            <a:rPr lang="en-US" dirty="0">
              <a:effectLst>
                <a:outerShdw blurRad="38100" dist="38100" dir="2700000" algn="tl">
                  <a:srgbClr val="000000">
                    <a:alpha val="43137"/>
                  </a:srgbClr>
                </a:outerShdw>
              </a:effectLst>
            </a:rPr>
            <a:t>-Environmental Recommendations</a:t>
          </a:r>
        </a:p>
      </dgm:t>
    </dgm:pt>
    <dgm:pt modelId="{503A988E-44FC-44A3-83AB-40B7374AF896}" type="parTrans" cxnId="{781B35C7-BCD1-4D64-ABBF-83D0062A3AB1}">
      <dgm:prSet/>
      <dgm:spPr/>
      <dgm:t>
        <a:bodyPr/>
        <a:lstStyle/>
        <a:p>
          <a:endParaRPr lang="en-US"/>
        </a:p>
      </dgm:t>
    </dgm:pt>
    <dgm:pt modelId="{7EFDA79B-0626-40D6-A139-2EF85D7CA23F}" type="sibTrans" cxnId="{781B35C7-BCD1-4D64-ABBF-83D0062A3AB1}">
      <dgm:prSet/>
      <dgm:spPr/>
      <dgm:t>
        <a:bodyPr/>
        <a:lstStyle/>
        <a:p>
          <a:endParaRPr lang="en-US"/>
        </a:p>
      </dgm:t>
    </dgm:pt>
    <dgm:pt modelId="{5FF73D60-C919-4B4A-8B6A-80F6F33B1B73}">
      <dgm:prSet phldrT="[Text]"/>
      <dgm:spPr>
        <a:solidFill>
          <a:srgbClr val="0093D1"/>
        </a:solidFill>
      </dgm:spPr>
      <dgm:t>
        <a:bodyPr/>
        <a:lstStyle/>
        <a:p>
          <a:r>
            <a:rPr lang="en-US" dirty="0">
              <a:effectLst>
                <a:outerShdw blurRad="38100" dist="38100" dir="2700000" algn="tl">
                  <a:srgbClr val="000000">
                    <a:alpha val="43137"/>
                  </a:srgbClr>
                </a:outerShdw>
              </a:effectLst>
            </a:rPr>
            <a:t>-Group Therapy Customized to Individual Goals</a:t>
          </a:r>
        </a:p>
        <a:p>
          <a:r>
            <a:rPr lang="en-US" dirty="0">
              <a:effectLst>
                <a:outerShdw blurRad="38100" dist="38100" dir="2700000" algn="tl">
                  <a:srgbClr val="000000">
                    <a:alpha val="43137"/>
                  </a:srgbClr>
                </a:outerShdw>
              </a:effectLst>
            </a:rPr>
            <a:t>-Lower Level of Care</a:t>
          </a:r>
        </a:p>
        <a:p>
          <a:r>
            <a:rPr lang="en-US" dirty="0">
              <a:effectLst>
                <a:outerShdw blurRad="38100" dist="38100" dir="2700000" algn="tl">
                  <a:srgbClr val="000000">
                    <a:alpha val="43137"/>
                  </a:srgbClr>
                </a:outerShdw>
              </a:effectLst>
            </a:rPr>
            <a:t>-Can Continue Normal Daily Activities</a:t>
          </a:r>
        </a:p>
      </dgm:t>
    </dgm:pt>
    <dgm:pt modelId="{E83068CB-519B-466B-A656-98D2021DA20B}" type="parTrans" cxnId="{C4A8BBD2-E7AB-4C5B-AB3F-DA36CF9CAFBC}">
      <dgm:prSet/>
      <dgm:spPr/>
      <dgm:t>
        <a:bodyPr/>
        <a:lstStyle/>
        <a:p>
          <a:endParaRPr lang="en-US"/>
        </a:p>
      </dgm:t>
    </dgm:pt>
    <dgm:pt modelId="{25D09575-3856-4BC3-BDB9-91ABD47E7D9C}" type="sibTrans" cxnId="{C4A8BBD2-E7AB-4C5B-AB3F-DA36CF9CAFBC}">
      <dgm:prSet/>
      <dgm:spPr/>
      <dgm:t>
        <a:bodyPr/>
        <a:lstStyle/>
        <a:p>
          <a:endParaRPr lang="en-US"/>
        </a:p>
      </dgm:t>
    </dgm:pt>
    <dgm:pt modelId="{E02A8619-6C70-4834-8156-F5D194251630}">
      <dgm:prSet phldrT="[Text]"/>
      <dgm:spPr>
        <a:solidFill>
          <a:srgbClr val="0093D1"/>
        </a:solidFill>
      </dgm:spPr>
      <dgm:t>
        <a:bodyPr/>
        <a:lstStyle/>
        <a:p>
          <a:r>
            <a:rPr lang="en-US" dirty="0">
              <a:effectLst>
                <a:outerShdw blurRad="38100" dist="38100" dir="2700000" algn="tl">
                  <a:srgbClr val="000000">
                    <a:alpha val="43137"/>
                  </a:srgbClr>
                </a:outerShdw>
              </a:effectLst>
            </a:rPr>
            <a:t>-Medication Stabilization</a:t>
          </a:r>
        </a:p>
        <a:p>
          <a:r>
            <a:rPr lang="en-US" dirty="0">
              <a:effectLst>
                <a:outerShdw blurRad="38100" dist="38100" dir="2700000" algn="tl">
                  <a:srgbClr val="000000">
                    <a:alpha val="43137"/>
                  </a:srgbClr>
                </a:outerShdw>
              </a:effectLst>
            </a:rPr>
            <a:t>-Neuropsychological</a:t>
          </a:r>
        </a:p>
        <a:p>
          <a:r>
            <a:rPr lang="en-US" dirty="0">
              <a:effectLst>
                <a:outerShdw blurRad="38100" dist="38100" dir="2700000" algn="tl">
                  <a:srgbClr val="000000">
                    <a:alpha val="43137"/>
                  </a:srgbClr>
                </a:outerShdw>
              </a:effectLst>
            </a:rPr>
            <a:t>Evaluation </a:t>
          </a:r>
        </a:p>
      </dgm:t>
    </dgm:pt>
    <dgm:pt modelId="{9CA40BA4-E310-41F0-BFD7-2CC2559019D3}" type="parTrans" cxnId="{7E78A9C7-3B1F-4DC8-A414-476098F8406D}">
      <dgm:prSet/>
      <dgm:spPr/>
      <dgm:t>
        <a:bodyPr/>
        <a:lstStyle/>
        <a:p>
          <a:endParaRPr lang="en-US"/>
        </a:p>
      </dgm:t>
    </dgm:pt>
    <dgm:pt modelId="{0B606B4C-CDB4-4A6B-918E-8369A97EBEA9}" type="sibTrans" cxnId="{7E78A9C7-3B1F-4DC8-A414-476098F8406D}">
      <dgm:prSet/>
      <dgm:spPr/>
      <dgm:t>
        <a:bodyPr/>
        <a:lstStyle/>
        <a:p>
          <a:endParaRPr lang="en-US"/>
        </a:p>
      </dgm:t>
    </dgm:pt>
    <dgm:pt modelId="{FB0BEAAB-B66C-412B-802B-B100F7DCC9AF}" type="pres">
      <dgm:prSet presAssocID="{01A29B6B-786E-416F-9A9C-302F04C46DEC}" presName="compositeShape" presStyleCnt="0">
        <dgm:presLayoutVars>
          <dgm:chMax val="7"/>
          <dgm:dir/>
          <dgm:resizeHandles val="exact"/>
        </dgm:presLayoutVars>
      </dgm:prSet>
      <dgm:spPr/>
    </dgm:pt>
    <dgm:pt modelId="{4EE468E5-7450-49E8-8097-85FB7C759183}" type="pres">
      <dgm:prSet presAssocID="{01A29B6B-786E-416F-9A9C-302F04C46DEC}" presName="wedge1" presStyleLbl="node1" presStyleIdx="0" presStyleCnt="3"/>
      <dgm:spPr/>
    </dgm:pt>
    <dgm:pt modelId="{861DEA11-D821-457F-8465-835EAC024CC4}" type="pres">
      <dgm:prSet presAssocID="{01A29B6B-786E-416F-9A9C-302F04C46DEC}" presName="dummy1a" presStyleCnt="0"/>
      <dgm:spPr/>
    </dgm:pt>
    <dgm:pt modelId="{1AEB4593-916D-4386-A559-71C878F83830}" type="pres">
      <dgm:prSet presAssocID="{01A29B6B-786E-416F-9A9C-302F04C46DEC}" presName="dummy1b" presStyleCnt="0"/>
      <dgm:spPr/>
    </dgm:pt>
    <dgm:pt modelId="{14F65716-B165-4C02-821C-8450C5D95C9D}" type="pres">
      <dgm:prSet presAssocID="{01A29B6B-786E-416F-9A9C-302F04C46DEC}" presName="wedge1Tx" presStyleLbl="node1" presStyleIdx="0" presStyleCnt="3">
        <dgm:presLayoutVars>
          <dgm:chMax val="0"/>
          <dgm:chPref val="0"/>
          <dgm:bulletEnabled val="1"/>
        </dgm:presLayoutVars>
      </dgm:prSet>
      <dgm:spPr/>
    </dgm:pt>
    <dgm:pt modelId="{9D83A6EC-80EC-4C06-A84A-C7CA039D2AD2}" type="pres">
      <dgm:prSet presAssocID="{01A29B6B-786E-416F-9A9C-302F04C46DEC}" presName="wedge2" presStyleLbl="node1" presStyleIdx="1" presStyleCnt="3"/>
      <dgm:spPr/>
    </dgm:pt>
    <dgm:pt modelId="{28742D35-3939-4F6E-87E7-67D3F4D2E70D}" type="pres">
      <dgm:prSet presAssocID="{01A29B6B-786E-416F-9A9C-302F04C46DEC}" presName="dummy2a" presStyleCnt="0"/>
      <dgm:spPr/>
    </dgm:pt>
    <dgm:pt modelId="{928DB403-561D-49F4-A226-0020B6D09659}" type="pres">
      <dgm:prSet presAssocID="{01A29B6B-786E-416F-9A9C-302F04C46DEC}" presName="dummy2b" presStyleCnt="0"/>
      <dgm:spPr/>
    </dgm:pt>
    <dgm:pt modelId="{49D6F26A-7964-4ADA-8020-C3FD8F8FCAC3}" type="pres">
      <dgm:prSet presAssocID="{01A29B6B-786E-416F-9A9C-302F04C46DEC}" presName="wedge2Tx" presStyleLbl="node1" presStyleIdx="1" presStyleCnt="3">
        <dgm:presLayoutVars>
          <dgm:chMax val="0"/>
          <dgm:chPref val="0"/>
          <dgm:bulletEnabled val="1"/>
        </dgm:presLayoutVars>
      </dgm:prSet>
      <dgm:spPr/>
    </dgm:pt>
    <dgm:pt modelId="{FCA24E81-657C-43BD-BE06-13015361BCEF}" type="pres">
      <dgm:prSet presAssocID="{01A29B6B-786E-416F-9A9C-302F04C46DEC}" presName="wedge3" presStyleLbl="node1" presStyleIdx="2" presStyleCnt="3" custScaleX="105211"/>
      <dgm:spPr/>
    </dgm:pt>
    <dgm:pt modelId="{96B38ECA-4292-4198-9384-78445594AE28}" type="pres">
      <dgm:prSet presAssocID="{01A29B6B-786E-416F-9A9C-302F04C46DEC}" presName="dummy3a" presStyleCnt="0"/>
      <dgm:spPr/>
    </dgm:pt>
    <dgm:pt modelId="{9E340259-DF33-47A0-8947-7AC40255651A}" type="pres">
      <dgm:prSet presAssocID="{01A29B6B-786E-416F-9A9C-302F04C46DEC}" presName="dummy3b" presStyleCnt="0"/>
      <dgm:spPr/>
    </dgm:pt>
    <dgm:pt modelId="{2C700E0E-C513-44FA-89FB-28B877D3ED67}" type="pres">
      <dgm:prSet presAssocID="{01A29B6B-786E-416F-9A9C-302F04C46DEC}" presName="wedge3Tx" presStyleLbl="node1" presStyleIdx="2" presStyleCnt="3">
        <dgm:presLayoutVars>
          <dgm:chMax val="0"/>
          <dgm:chPref val="0"/>
          <dgm:bulletEnabled val="1"/>
        </dgm:presLayoutVars>
      </dgm:prSet>
      <dgm:spPr/>
    </dgm:pt>
    <dgm:pt modelId="{8B114BBF-C553-47A4-BE47-9E59E10E633F}" type="pres">
      <dgm:prSet presAssocID="{7EFDA79B-0626-40D6-A139-2EF85D7CA23F}" presName="arrowWedge1" presStyleLbl="fgSibTrans2D1" presStyleIdx="0" presStyleCnt="3"/>
      <dgm:spPr>
        <a:solidFill>
          <a:srgbClr val="8CC63F"/>
        </a:solidFill>
      </dgm:spPr>
    </dgm:pt>
    <dgm:pt modelId="{3CC16F46-7389-410C-A204-E019B6EEC7B6}" type="pres">
      <dgm:prSet presAssocID="{25D09575-3856-4BC3-BDB9-91ABD47E7D9C}" presName="arrowWedge2" presStyleLbl="fgSibTrans2D1" presStyleIdx="1" presStyleCnt="3"/>
      <dgm:spPr>
        <a:solidFill>
          <a:srgbClr val="8CC63F"/>
        </a:solidFill>
      </dgm:spPr>
    </dgm:pt>
    <dgm:pt modelId="{0EB6CE4D-E3A9-4447-856E-576110A17387}" type="pres">
      <dgm:prSet presAssocID="{0B606B4C-CDB4-4A6B-918E-8369A97EBEA9}" presName="arrowWedge3" presStyleLbl="fgSibTrans2D1" presStyleIdx="2" presStyleCnt="3" custLinFactNeighborY="-280"/>
      <dgm:spPr>
        <a:solidFill>
          <a:srgbClr val="8CC63F"/>
        </a:solidFill>
      </dgm:spPr>
    </dgm:pt>
  </dgm:ptLst>
  <dgm:cxnLst>
    <dgm:cxn modelId="{BC179A05-B98E-6F4E-BC3C-0AAA5BE8E4BD}" type="presOf" srcId="{E02A8619-6C70-4834-8156-F5D194251630}" destId="{2C700E0E-C513-44FA-89FB-28B877D3ED67}" srcOrd="1" destOrd="0" presId="urn:microsoft.com/office/officeart/2005/8/layout/cycle8"/>
    <dgm:cxn modelId="{F31F931A-C474-4943-8800-5556535D6E65}" type="presOf" srcId="{5FF73D60-C919-4B4A-8B6A-80F6F33B1B73}" destId="{49D6F26A-7964-4ADA-8020-C3FD8F8FCAC3}" srcOrd="1" destOrd="0" presId="urn:microsoft.com/office/officeart/2005/8/layout/cycle8"/>
    <dgm:cxn modelId="{92789C23-455F-8541-BE24-3D710C904859}" type="presOf" srcId="{E02A8619-6C70-4834-8156-F5D194251630}" destId="{FCA24E81-657C-43BD-BE06-13015361BCEF}" srcOrd="0" destOrd="0" presId="urn:microsoft.com/office/officeart/2005/8/layout/cycle8"/>
    <dgm:cxn modelId="{F4FB5797-2F3D-5F43-967A-8AE8136C9D79}" type="presOf" srcId="{D24A40F6-9938-46C5-A99A-48BDCEF6DC3E}" destId="{4EE468E5-7450-49E8-8097-85FB7C759183}" srcOrd="0" destOrd="0" presId="urn:microsoft.com/office/officeart/2005/8/layout/cycle8"/>
    <dgm:cxn modelId="{781B35C7-BCD1-4D64-ABBF-83D0062A3AB1}" srcId="{01A29B6B-786E-416F-9A9C-302F04C46DEC}" destId="{D24A40F6-9938-46C5-A99A-48BDCEF6DC3E}" srcOrd="0" destOrd="0" parTransId="{503A988E-44FC-44A3-83AB-40B7374AF896}" sibTransId="{7EFDA79B-0626-40D6-A139-2EF85D7CA23F}"/>
    <dgm:cxn modelId="{7E78A9C7-3B1F-4DC8-A414-476098F8406D}" srcId="{01A29B6B-786E-416F-9A9C-302F04C46DEC}" destId="{E02A8619-6C70-4834-8156-F5D194251630}" srcOrd="2" destOrd="0" parTransId="{9CA40BA4-E310-41F0-BFD7-2CC2559019D3}" sibTransId="{0B606B4C-CDB4-4A6B-918E-8369A97EBEA9}"/>
    <dgm:cxn modelId="{C4A8BBD2-E7AB-4C5B-AB3F-DA36CF9CAFBC}" srcId="{01A29B6B-786E-416F-9A9C-302F04C46DEC}" destId="{5FF73D60-C919-4B4A-8B6A-80F6F33B1B73}" srcOrd="1" destOrd="0" parTransId="{E83068CB-519B-466B-A656-98D2021DA20B}" sibTransId="{25D09575-3856-4BC3-BDB9-91ABD47E7D9C}"/>
    <dgm:cxn modelId="{7333CDD9-3F7D-5B4B-ABF1-91C511DAAAD6}" type="presOf" srcId="{5FF73D60-C919-4B4A-8B6A-80F6F33B1B73}" destId="{9D83A6EC-80EC-4C06-A84A-C7CA039D2AD2}" srcOrd="0" destOrd="0" presId="urn:microsoft.com/office/officeart/2005/8/layout/cycle8"/>
    <dgm:cxn modelId="{30DACCEB-0D33-1843-A2E3-9C34E739E6D7}" type="presOf" srcId="{01A29B6B-786E-416F-9A9C-302F04C46DEC}" destId="{FB0BEAAB-B66C-412B-802B-B100F7DCC9AF}" srcOrd="0" destOrd="0" presId="urn:microsoft.com/office/officeart/2005/8/layout/cycle8"/>
    <dgm:cxn modelId="{9B1F29FD-5A61-744C-8734-E57801F683A8}" type="presOf" srcId="{D24A40F6-9938-46C5-A99A-48BDCEF6DC3E}" destId="{14F65716-B165-4C02-821C-8450C5D95C9D}" srcOrd="1" destOrd="0" presId="urn:microsoft.com/office/officeart/2005/8/layout/cycle8"/>
    <dgm:cxn modelId="{C314A261-2254-3247-B15E-B974BD4B170E}" type="presParOf" srcId="{FB0BEAAB-B66C-412B-802B-B100F7DCC9AF}" destId="{4EE468E5-7450-49E8-8097-85FB7C759183}" srcOrd="0" destOrd="0" presId="urn:microsoft.com/office/officeart/2005/8/layout/cycle8"/>
    <dgm:cxn modelId="{0D59DCA1-C984-7F4B-8521-73294302DE40}" type="presParOf" srcId="{FB0BEAAB-B66C-412B-802B-B100F7DCC9AF}" destId="{861DEA11-D821-457F-8465-835EAC024CC4}" srcOrd="1" destOrd="0" presId="urn:microsoft.com/office/officeart/2005/8/layout/cycle8"/>
    <dgm:cxn modelId="{9D7EED26-A91E-B84F-8D18-6E84E01F7A91}" type="presParOf" srcId="{FB0BEAAB-B66C-412B-802B-B100F7DCC9AF}" destId="{1AEB4593-916D-4386-A559-71C878F83830}" srcOrd="2" destOrd="0" presId="urn:microsoft.com/office/officeart/2005/8/layout/cycle8"/>
    <dgm:cxn modelId="{F8799C1A-40C3-D240-8D4B-C1BD20905DBA}" type="presParOf" srcId="{FB0BEAAB-B66C-412B-802B-B100F7DCC9AF}" destId="{14F65716-B165-4C02-821C-8450C5D95C9D}" srcOrd="3" destOrd="0" presId="urn:microsoft.com/office/officeart/2005/8/layout/cycle8"/>
    <dgm:cxn modelId="{CDDE6C4E-7A83-C647-8203-716F6AAFDC36}" type="presParOf" srcId="{FB0BEAAB-B66C-412B-802B-B100F7DCC9AF}" destId="{9D83A6EC-80EC-4C06-A84A-C7CA039D2AD2}" srcOrd="4" destOrd="0" presId="urn:microsoft.com/office/officeart/2005/8/layout/cycle8"/>
    <dgm:cxn modelId="{F2C15339-3A64-864C-A9B2-C001ACC30A3A}" type="presParOf" srcId="{FB0BEAAB-B66C-412B-802B-B100F7DCC9AF}" destId="{28742D35-3939-4F6E-87E7-67D3F4D2E70D}" srcOrd="5" destOrd="0" presId="urn:microsoft.com/office/officeart/2005/8/layout/cycle8"/>
    <dgm:cxn modelId="{BCD5495A-2EDE-DD41-8600-182DD8A9B5F3}" type="presParOf" srcId="{FB0BEAAB-B66C-412B-802B-B100F7DCC9AF}" destId="{928DB403-561D-49F4-A226-0020B6D09659}" srcOrd="6" destOrd="0" presId="urn:microsoft.com/office/officeart/2005/8/layout/cycle8"/>
    <dgm:cxn modelId="{6950BBDC-8057-204A-8A99-0FE3A9C443D2}" type="presParOf" srcId="{FB0BEAAB-B66C-412B-802B-B100F7DCC9AF}" destId="{49D6F26A-7964-4ADA-8020-C3FD8F8FCAC3}" srcOrd="7" destOrd="0" presId="urn:microsoft.com/office/officeart/2005/8/layout/cycle8"/>
    <dgm:cxn modelId="{ADE5D9BA-8B2D-8F42-A044-9544EF0261A6}" type="presParOf" srcId="{FB0BEAAB-B66C-412B-802B-B100F7DCC9AF}" destId="{FCA24E81-657C-43BD-BE06-13015361BCEF}" srcOrd="8" destOrd="0" presId="urn:microsoft.com/office/officeart/2005/8/layout/cycle8"/>
    <dgm:cxn modelId="{696A7785-70D9-294C-8236-379A6D788DDC}" type="presParOf" srcId="{FB0BEAAB-B66C-412B-802B-B100F7DCC9AF}" destId="{96B38ECA-4292-4198-9384-78445594AE28}" srcOrd="9" destOrd="0" presId="urn:microsoft.com/office/officeart/2005/8/layout/cycle8"/>
    <dgm:cxn modelId="{BF227E2E-2B3A-1A44-94E8-DBA514105346}" type="presParOf" srcId="{FB0BEAAB-B66C-412B-802B-B100F7DCC9AF}" destId="{9E340259-DF33-47A0-8947-7AC40255651A}" srcOrd="10" destOrd="0" presId="urn:microsoft.com/office/officeart/2005/8/layout/cycle8"/>
    <dgm:cxn modelId="{1BB8A868-5C71-3D4B-AD03-C41D6D556464}" type="presParOf" srcId="{FB0BEAAB-B66C-412B-802B-B100F7DCC9AF}" destId="{2C700E0E-C513-44FA-89FB-28B877D3ED67}" srcOrd="11" destOrd="0" presId="urn:microsoft.com/office/officeart/2005/8/layout/cycle8"/>
    <dgm:cxn modelId="{F65198A0-51E7-A141-A039-64CA49EB0049}" type="presParOf" srcId="{FB0BEAAB-B66C-412B-802B-B100F7DCC9AF}" destId="{8B114BBF-C553-47A4-BE47-9E59E10E633F}" srcOrd="12" destOrd="0" presId="urn:microsoft.com/office/officeart/2005/8/layout/cycle8"/>
    <dgm:cxn modelId="{49B7CA31-C07F-3A4B-8069-7BB74C784AB8}" type="presParOf" srcId="{FB0BEAAB-B66C-412B-802B-B100F7DCC9AF}" destId="{3CC16F46-7389-410C-A204-E019B6EEC7B6}" srcOrd="13" destOrd="0" presId="urn:microsoft.com/office/officeart/2005/8/layout/cycle8"/>
    <dgm:cxn modelId="{39A0C57A-A255-7B46-B801-C53E87BC2FF2}" type="presParOf" srcId="{FB0BEAAB-B66C-412B-802B-B100F7DCC9AF}" destId="{0EB6CE4D-E3A9-4447-856E-576110A17387}" srcOrd="14" destOrd="0" presId="urn:microsoft.com/office/officeart/2005/8/layout/cycle8"/>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85690FC-9A91-444A-A4F2-E303142ED6BD}">
      <dsp:nvSpPr>
        <dsp:cNvPr id="0" name=""/>
        <dsp:cNvSpPr/>
      </dsp:nvSpPr>
      <dsp:spPr>
        <a:xfrm>
          <a:off x="1873182" y="514461"/>
          <a:ext cx="3440046" cy="3440046"/>
        </a:xfrm>
        <a:prstGeom prst="blockArc">
          <a:avLst>
            <a:gd name="adj1" fmla="val 10800000"/>
            <a:gd name="adj2" fmla="val 16200000"/>
            <a:gd name="adj3" fmla="val 4637"/>
          </a:avLst>
        </a:prstGeom>
        <a:gradFill rotWithShape="0">
          <a:gsLst>
            <a:gs pos="0">
              <a:schemeClr val="accent1">
                <a:tint val="60000"/>
                <a:hueOff val="0"/>
                <a:satOff val="0"/>
                <a:lumOff val="0"/>
                <a:alphaOff val="0"/>
                <a:shade val="63000"/>
              </a:schemeClr>
            </a:gs>
            <a:gs pos="30000">
              <a:schemeClr val="accent1">
                <a:tint val="60000"/>
                <a:hueOff val="0"/>
                <a:satOff val="0"/>
                <a:lumOff val="0"/>
                <a:alphaOff val="0"/>
                <a:shade val="90000"/>
                <a:satMod val="110000"/>
              </a:schemeClr>
            </a:gs>
            <a:gs pos="45000">
              <a:schemeClr val="accent1">
                <a:tint val="60000"/>
                <a:hueOff val="0"/>
                <a:satOff val="0"/>
                <a:lumOff val="0"/>
                <a:alphaOff val="0"/>
                <a:shade val="100000"/>
                <a:satMod val="118000"/>
              </a:schemeClr>
            </a:gs>
            <a:gs pos="55000">
              <a:schemeClr val="accent1">
                <a:tint val="60000"/>
                <a:hueOff val="0"/>
                <a:satOff val="0"/>
                <a:lumOff val="0"/>
                <a:alphaOff val="0"/>
                <a:shade val="100000"/>
                <a:satMod val="118000"/>
              </a:schemeClr>
            </a:gs>
            <a:gs pos="73000">
              <a:schemeClr val="accent1">
                <a:tint val="60000"/>
                <a:hueOff val="0"/>
                <a:satOff val="0"/>
                <a:lumOff val="0"/>
                <a:alphaOff val="0"/>
                <a:shade val="90000"/>
                <a:satMod val="110000"/>
              </a:schemeClr>
            </a:gs>
            <a:gs pos="100000">
              <a:schemeClr val="accent1">
                <a:tint val="60000"/>
                <a:hueOff val="0"/>
                <a:satOff val="0"/>
                <a:lumOff val="0"/>
                <a:alphaOff val="0"/>
                <a:shade val="63000"/>
              </a:schemeClr>
            </a:gs>
          </a:gsLst>
          <a:lin ang="950000" scaled="1"/>
        </a:gradFill>
        <a:ln>
          <a:noFill/>
        </a:ln>
        <a:effectLst>
          <a:outerShdw blurRad="50800" dist="41909" dir="5400000" rotWithShape="0">
            <a:srgbClr val="000000">
              <a:alpha val="40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sp>
    <dsp:sp modelId="{AB94D6D6-DDCA-574B-80EB-862827136151}">
      <dsp:nvSpPr>
        <dsp:cNvPr id="0" name=""/>
        <dsp:cNvSpPr/>
      </dsp:nvSpPr>
      <dsp:spPr>
        <a:xfrm>
          <a:off x="1873182" y="514909"/>
          <a:ext cx="3440046" cy="3440046"/>
        </a:xfrm>
        <a:prstGeom prst="blockArc">
          <a:avLst>
            <a:gd name="adj1" fmla="val 5400000"/>
            <a:gd name="adj2" fmla="val 10800916"/>
            <a:gd name="adj3" fmla="val 4637"/>
          </a:avLst>
        </a:prstGeom>
        <a:gradFill rotWithShape="0">
          <a:gsLst>
            <a:gs pos="0">
              <a:schemeClr val="accent1">
                <a:tint val="60000"/>
                <a:hueOff val="0"/>
                <a:satOff val="0"/>
                <a:lumOff val="0"/>
                <a:alphaOff val="0"/>
                <a:shade val="63000"/>
              </a:schemeClr>
            </a:gs>
            <a:gs pos="30000">
              <a:schemeClr val="accent1">
                <a:tint val="60000"/>
                <a:hueOff val="0"/>
                <a:satOff val="0"/>
                <a:lumOff val="0"/>
                <a:alphaOff val="0"/>
                <a:shade val="90000"/>
                <a:satMod val="110000"/>
              </a:schemeClr>
            </a:gs>
            <a:gs pos="45000">
              <a:schemeClr val="accent1">
                <a:tint val="60000"/>
                <a:hueOff val="0"/>
                <a:satOff val="0"/>
                <a:lumOff val="0"/>
                <a:alphaOff val="0"/>
                <a:shade val="100000"/>
                <a:satMod val="118000"/>
              </a:schemeClr>
            </a:gs>
            <a:gs pos="55000">
              <a:schemeClr val="accent1">
                <a:tint val="60000"/>
                <a:hueOff val="0"/>
                <a:satOff val="0"/>
                <a:lumOff val="0"/>
                <a:alphaOff val="0"/>
                <a:shade val="100000"/>
                <a:satMod val="118000"/>
              </a:schemeClr>
            </a:gs>
            <a:gs pos="73000">
              <a:schemeClr val="accent1">
                <a:tint val="60000"/>
                <a:hueOff val="0"/>
                <a:satOff val="0"/>
                <a:lumOff val="0"/>
                <a:alphaOff val="0"/>
                <a:shade val="90000"/>
                <a:satMod val="110000"/>
              </a:schemeClr>
            </a:gs>
            <a:gs pos="100000">
              <a:schemeClr val="accent1">
                <a:tint val="60000"/>
                <a:hueOff val="0"/>
                <a:satOff val="0"/>
                <a:lumOff val="0"/>
                <a:alphaOff val="0"/>
                <a:shade val="63000"/>
              </a:schemeClr>
            </a:gs>
          </a:gsLst>
          <a:lin ang="950000" scaled="1"/>
        </a:gradFill>
        <a:ln>
          <a:noFill/>
        </a:ln>
        <a:effectLst>
          <a:outerShdw blurRad="50800" dist="41909" dir="5400000" rotWithShape="0">
            <a:srgbClr val="000000">
              <a:alpha val="40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sp>
    <dsp:sp modelId="{ECAF5520-F4FB-B240-8C8C-DD7CB8170300}">
      <dsp:nvSpPr>
        <dsp:cNvPr id="0" name=""/>
        <dsp:cNvSpPr/>
      </dsp:nvSpPr>
      <dsp:spPr>
        <a:xfrm>
          <a:off x="1873182" y="514909"/>
          <a:ext cx="3440046" cy="3440046"/>
        </a:xfrm>
        <a:prstGeom prst="blockArc">
          <a:avLst>
            <a:gd name="adj1" fmla="val 21599084"/>
            <a:gd name="adj2" fmla="val 5400000"/>
            <a:gd name="adj3" fmla="val 4637"/>
          </a:avLst>
        </a:prstGeom>
        <a:gradFill rotWithShape="0">
          <a:gsLst>
            <a:gs pos="0">
              <a:schemeClr val="accent1">
                <a:tint val="60000"/>
                <a:hueOff val="0"/>
                <a:satOff val="0"/>
                <a:lumOff val="0"/>
                <a:alphaOff val="0"/>
                <a:shade val="63000"/>
              </a:schemeClr>
            </a:gs>
            <a:gs pos="30000">
              <a:schemeClr val="accent1">
                <a:tint val="60000"/>
                <a:hueOff val="0"/>
                <a:satOff val="0"/>
                <a:lumOff val="0"/>
                <a:alphaOff val="0"/>
                <a:shade val="90000"/>
                <a:satMod val="110000"/>
              </a:schemeClr>
            </a:gs>
            <a:gs pos="45000">
              <a:schemeClr val="accent1">
                <a:tint val="60000"/>
                <a:hueOff val="0"/>
                <a:satOff val="0"/>
                <a:lumOff val="0"/>
                <a:alphaOff val="0"/>
                <a:shade val="100000"/>
                <a:satMod val="118000"/>
              </a:schemeClr>
            </a:gs>
            <a:gs pos="55000">
              <a:schemeClr val="accent1">
                <a:tint val="60000"/>
                <a:hueOff val="0"/>
                <a:satOff val="0"/>
                <a:lumOff val="0"/>
                <a:alphaOff val="0"/>
                <a:shade val="100000"/>
                <a:satMod val="118000"/>
              </a:schemeClr>
            </a:gs>
            <a:gs pos="73000">
              <a:schemeClr val="accent1">
                <a:tint val="60000"/>
                <a:hueOff val="0"/>
                <a:satOff val="0"/>
                <a:lumOff val="0"/>
                <a:alphaOff val="0"/>
                <a:shade val="90000"/>
                <a:satMod val="110000"/>
              </a:schemeClr>
            </a:gs>
            <a:gs pos="100000">
              <a:schemeClr val="accent1">
                <a:tint val="60000"/>
                <a:hueOff val="0"/>
                <a:satOff val="0"/>
                <a:lumOff val="0"/>
                <a:alphaOff val="0"/>
                <a:shade val="63000"/>
              </a:schemeClr>
            </a:gs>
          </a:gsLst>
          <a:lin ang="950000" scaled="1"/>
        </a:gradFill>
        <a:ln>
          <a:noFill/>
        </a:ln>
        <a:effectLst>
          <a:outerShdw blurRad="50800" dist="41909" dir="5400000" rotWithShape="0">
            <a:srgbClr val="000000">
              <a:alpha val="40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sp>
    <dsp:sp modelId="{91D8264D-C424-9144-A6DE-36DA1FAFFB22}">
      <dsp:nvSpPr>
        <dsp:cNvPr id="0" name=""/>
        <dsp:cNvSpPr/>
      </dsp:nvSpPr>
      <dsp:spPr>
        <a:xfrm>
          <a:off x="1873182" y="514461"/>
          <a:ext cx="3440046" cy="3440046"/>
        </a:xfrm>
        <a:prstGeom prst="blockArc">
          <a:avLst>
            <a:gd name="adj1" fmla="val 16200000"/>
            <a:gd name="adj2" fmla="val 0"/>
            <a:gd name="adj3" fmla="val 4637"/>
          </a:avLst>
        </a:prstGeom>
        <a:gradFill rotWithShape="0">
          <a:gsLst>
            <a:gs pos="0">
              <a:schemeClr val="accent1">
                <a:tint val="60000"/>
                <a:hueOff val="0"/>
                <a:satOff val="0"/>
                <a:lumOff val="0"/>
                <a:alphaOff val="0"/>
                <a:shade val="63000"/>
              </a:schemeClr>
            </a:gs>
            <a:gs pos="30000">
              <a:schemeClr val="accent1">
                <a:tint val="60000"/>
                <a:hueOff val="0"/>
                <a:satOff val="0"/>
                <a:lumOff val="0"/>
                <a:alphaOff val="0"/>
                <a:shade val="90000"/>
                <a:satMod val="110000"/>
              </a:schemeClr>
            </a:gs>
            <a:gs pos="45000">
              <a:schemeClr val="accent1">
                <a:tint val="60000"/>
                <a:hueOff val="0"/>
                <a:satOff val="0"/>
                <a:lumOff val="0"/>
                <a:alphaOff val="0"/>
                <a:shade val="100000"/>
                <a:satMod val="118000"/>
              </a:schemeClr>
            </a:gs>
            <a:gs pos="55000">
              <a:schemeClr val="accent1">
                <a:tint val="60000"/>
                <a:hueOff val="0"/>
                <a:satOff val="0"/>
                <a:lumOff val="0"/>
                <a:alphaOff val="0"/>
                <a:shade val="100000"/>
                <a:satMod val="118000"/>
              </a:schemeClr>
            </a:gs>
            <a:gs pos="73000">
              <a:schemeClr val="accent1">
                <a:tint val="60000"/>
                <a:hueOff val="0"/>
                <a:satOff val="0"/>
                <a:lumOff val="0"/>
                <a:alphaOff val="0"/>
                <a:shade val="90000"/>
                <a:satMod val="110000"/>
              </a:schemeClr>
            </a:gs>
            <a:gs pos="100000">
              <a:schemeClr val="accent1">
                <a:tint val="60000"/>
                <a:hueOff val="0"/>
                <a:satOff val="0"/>
                <a:lumOff val="0"/>
                <a:alphaOff val="0"/>
                <a:shade val="63000"/>
              </a:schemeClr>
            </a:gs>
          </a:gsLst>
          <a:lin ang="950000" scaled="1"/>
        </a:gradFill>
        <a:ln>
          <a:noFill/>
        </a:ln>
        <a:effectLst>
          <a:outerShdw blurRad="50800" dist="41909" dir="5400000" rotWithShape="0">
            <a:srgbClr val="000000">
              <a:alpha val="40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sp>
    <dsp:sp modelId="{C814EE82-6E7F-9242-A5CC-35D7216C8753}">
      <dsp:nvSpPr>
        <dsp:cNvPr id="0" name=""/>
        <dsp:cNvSpPr/>
      </dsp:nvSpPr>
      <dsp:spPr>
        <a:xfrm>
          <a:off x="2801928" y="1443207"/>
          <a:ext cx="1582554" cy="1582554"/>
        </a:xfrm>
        <a:prstGeom prst="ellipse">
          <a:avLst/>
        </a:prstGeom>
        <a:solidFill>
          <a:srgbClr val="8CC63F"/>
        </a:solidFill>
        <a:ln>
          <a:noFill/>
        </a:ln>
        <a:effectLst>
          <a:outerShdw blurRad="50800" dist="41909" dir="5400000" rotWithShape="0">
            <a:srgbClr val="000000">
              <a:alpha val="40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35560" tIns="35560" rIns="35560" bIns="35560" numCol="1" spcCol="1270" anchor="ctr" anchorCtr="0">
          <a:noAutofit/>
        </a:bodyPr>
        <a:lstStyle/>
        <a:p>
          <a:pPr marL="0" lvl="0" indent="0" algn="ctr" defTabSz="1244600">
            <a:lnSpc>
              <a:spcPct val="90000"/>
            </a:lnSpc>
            <a:spcBef>
              <a:spcPct val="0"/>
            </a:spcBef>
            <a:spcAft>
              <a:spcPct val="35000"/>
            </a:spcAft>
            <a:buNone/>
          </a:pPr>
          <a:r>
            <a:rPr lang="en-US" sz="2800" kern="1200" dirty="0"/>
            <a:t>Aurora</a:t>
          </a:r>
        </a:p>
      </dsp:txBody>
      <dsp:txXfrm>
        <a:off x="3033688" y="1674967"/>
        <a:ext cx="1119034" cy="1119034"/>
      </dsp:txXfrm>
    </dsp:sp>
    <dsp:sp modelId="{104338E1-E8B5-0347-AEE6-08E84C953937}">
      <dsp:nvSpPr>
        <dsp:cNvPr id="0" name=""/>
        <dsp:cNvSpPr/>
      </dsp:nvSpPr>
      <dsp:spPr>
        <a:xfrm>
          <a:off x="3039311" y="447"/>
          <a:ext cx="1107788" cy="1107788"/>
        </a:xfrm>
        <a:prstGeom prst="ellipse">
          <a:avLst/>
        </a:prstGeom>
        <a:solidFill>
          <a:srgbClr val="8CC63F"/>
        </a:solidFill>
        <a:ln>
          <a:noFill/>
        </a:ln>
        <a:effectLst>
          <a:outerShdw blurRad="50800" dist="41909" dir="5400000" rotWithShape="0">
            <a:srgbClr val="000000">
              <a:alpha val="40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kern="1200" dirty="0"/>
            <a:t>Inpatient</a:t>
          </a:r>
        </a:p>
      </dsp:txBody>
      <dsp:txXfrm>
        <a:off x="3201543" y="162679"/>
        <a:ext cx="783324" cy="783324"/>
      </dsp:txXfrm>
    </dsp:sp>
    <dsp:sp modelId="{7ACAFF52-3A16-374D-911D-9B52298B7E13}">
      <dsp:nvSpPr>
        <dsp:cNvPr id="0" name=""/>
        <dsp:cNvSpPr/>
      </dsp:nvSpPr>
      <dsp:spPr>
        <a:xfrm>
          <a:off x="4719454" y="1680590"/>
          <a:ext cx="1107788" cy="1107788"/>
        </a:xfrm>
        <a:prstGeom prst="ellipse">
          <a:avLst/>
        </a:prstGeom>
        <a:solidFill>
          <a:srgbClr val="8CC63F"/>
        </a:solidFill>
        <a:ln>
          <a:noFill/>
        </a:ln>
        <a:effectLst>
          <a:outerShdw blurRad="50800" dist="41909" dir="5400000" rotWithShape="0">
            <a:srgbClr val="000000">
              <a:alpha val="40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kern="1200" dirty="0"/>
            <a:t>PHP</a:t>
          </a:r>
        </a:p>
      </dsp:txBody>
      <dsp:txXfrm>
        <a:off x="4881686" y="1842822"/>
        <a:ext cx="783324" cy="783324"/>
      </dsp:txXfrm>
    </dsp:sp>
    <dsp:sp modelId="{0D92E446-AB16-264F-8258-DE058B823797}">
      <dsp:nvSpPr>
        <dsp:cNvPr id="0" name=""/>
        <dsp:cNvSpPr/>
      </dsp:nvSpPr>
      <dsp:spPr>
        <a:xfrm>
          <a:off x="3039311" y="3361180"/>
          <a:ext cx="1107788" cy="1107788"/>
        </a:xfrm>
        <a:prstGeom prst="ellipse">
          <a:avLst/>
        </a:prstGeom>
        <a:solidFill>
          <a:srgbClr val="8CC63F"/>
        </a:solidFill>
        <a:ln>
          <a:noFill/>
        </a:ln>
        <a:effectLst>
          <a:outerShdw blurRad="50800" dist="41909" dir="5400000" rotWithShape="0">
            <a:srgbClr val="000000">
              <a:alpha val="40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kern="1200" dirty="0"/>
            <a:t>IOP</a:t>
          </a:r>
        </a:p>
      </dsp:txBody>
      <dsp:txXfrm>
        <a:off x="3201543" y="3523412"/>
        <a:ext cx="783324" cy="783324"/>
      </dsp:txXfrm>
    </dsp:sp>
    <dsp:sp modelId="{002E2448-C516-4D4E-AF09-E8464AD9D5D6}">
      <dsp:nvSpPr>
        <dsp:cNvPr id="0" name=""/>
        <dsp:cNvSpPr/>
      </dsp:nvSpPr>
      <dsp:spPr>
        <a:xfrm>
          <a:off x="1359169" y="1680590"/>
          <a:ext cx="1107788" cy="1107788"/>
        </a:xfrm>
        <a:prstGeom prst="ellipse">
          <a:avLst/>
        </a:prstGeom>
        <a:solidFill>
          <a:srgbClr val="8CC63F"/>
        </a:solidFill>
        <a:ln>
          <a:noFill/>
        </a:ln>
        <a:effectLst>
          <a:outerShdw blurRad="50800" dist="41909" dir="5400000" rotWithShape="0">
            <a:srgbClr val="000000">
              <a:alpha val="40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kern="1200" dirty="0"/>
            <a:t>Community Resources</a:t>
          </a:r>
        </a:p>
      </dsp:txBody>
      <dsp:txXfrm>
        <a:off x="1521401" y="1842822"/>
        <a:ext cx="783324" cy="78332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7BC00B2-A092-479B-9FC0-95A8C2FD7A1A}">
      <dsp:nvSpPr>
        <dsp:cNvPr id="0" name=""/>
        <dsp:cNvSpPr/>
      </dsp:nvSpPr>
      <dsp:spPr>
        <a:xfrm>
          <a:off x="3868389" y="1604604"/>
          <a:ext cx="1921531" cy="1291343"/>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n-US" sz="1600" b="1" kern="1200" dirty="0"/>
            <a:t>CORE CONCEPTS</a:t>
          </a:r>
        </a:p>
      </dsp:txBody>
      <dsp:txXfrm>
        <a:off x="4149791" y="1793717"/>
        <a:ext cx="1358727" cy="913117"/>
      </dsp:txXfrm>
    </dsp:sp>
    <dsp:sp modelId="{BFF88DED-5AB2-4433-924C-D4FD42B2908E}">
      <dsp:nvSpPr>
        <dsp:cNvPr id="0" name=""/>
        <dsp:cNvSpPr/>
      </dsp:nvSpPr>
      <dsp:spPr>
        <a:xfrm rot="16200000">
          <a:off x="4716578" y="1480103"/>
          <a:ext cx="225153" cy="23850"/>
        </a:xfrm>
        <a:custGeom>
          <a:avLst/>
          <a:gdLst/>
          <a:ahLst/>
          <a:cxnLst/>
          <a:rect l="0" t="0" r="0" b="0"/>
          <a:pathLst>
            <a:path>
              <a:moveTo>
                <a:pt x="0" y="11925"/>
              </a:moveTo>
              <a:lnTo>
                <a:pt x="225153" y="11925"/>
              </a:lnTo>
            </a:path>
          </a:pathLst>
        </a:custGeom>
        <a:noFill/>
        <a:ln w="127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4823526" y="1486399"/>
        <a:ext cx="11257" cy="11257"/>
      </dsp:txXfrm>
    </dsp:sp>
    <dsp:sp modelId="{AD4855CA-4C01-4E18-94A3-7C10477C6471}">
      <dsp:nvSpPr>
        <dsp:cNvPr id="0" name=""/>
        <dsp:cNvSpPr/>
      </dsp:nvSpPr>
      <dsp:spPr>
        <a:xfrm>
          <a:off x="3588264" y="-112553"/>
          <a:ext cx="2481781" cy="1492005"/>
        </a:xfrm>
        <a:prstGeom prst="ellipse">
          <a:avLst/>
        </a:prstGeom>
        <a:solidFill>
          <a:srgbClr val="0093D1"/>
        </a:solidFill>
        <a:ln w="12700" cap="flat" cmpd="sng" algn="ctr">
          <a:solidFill>
            <a:srgbClr val="0093D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n-US" sz="1600" b="1" kern="1200" dirty="0"/>
            <a:t>Provide a safe and therapeutic environment.</a:t>
          </a:r>
        </a:p>
      </dsp:txBody>
      <dsp:txXfrm>
        <a:off x="3951712" y="105946"/>
        <a:ext cx="1754885" cy="1055007"/>
      </dsp:txXfrm>
    </dsp:sp>
    <dsp:sp modelId="{8F2817B8-7071-415E-AEB1-043B89F33C7F}">
      <dsp:nvSpPr>
        <dsp:cNvPr id="0" name=""/>
        <dsp:cNvSpPr/>
      </dsp:nvSpPr>
      <dsp:spPr>
        <a:xfrm rot="84049">
          <a:off x="5789268" y="2263219"/>
          <a:ext cx="113676" cy="23850"/>
        </a:xfrm>
        <a:custGeom>
          <a:avLst/>
          <a:gdLst/>
          <a:ahLst/>
          <a:cxnLst/>
          <a:rect l="0" t="0" r="0" b="0"/>
          <a:pathLst>
            <a:path>
              <a:moveTo>
                <a:pt x="0" y="11925"/>
              </a:moveTo>
              <a:lnTo>
                <a:pt x="113676" y="11925"/>
              </a:lnTo>
            </a:path>
          </a:pathLst>
        </a:custGeom>
        <a:noFill/>
        <a:ln w="127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5843264" y="2272302"/>
        <a:ext cx="5683" cy="5683"/>
      </dsp:txXfrm>
    </dsp:sp>
    <dsp:sp modelId="{39F5538E-42E8-4F4A-A9A6-75859548A727}">
      <dsp:nvSpPr>
        <dsp:cNvPr id="0" name=""/>
        <dsp:cNvSpPr/>
      </dsp:nvSpPr>
      <dsp:spPr>
        <a:xfrm>
          <a:off x="5902304" y="1517572"/>
          <a:ext cx="2176365" cy="1571112"/>
        </a:xfrm>
        <a:prstGeom prst="ellipse">
          <a:avLst/>
        </a:prstGeom>
        <a:solidFill>
          <a:srgbClr val="0093D1"/>
        </a:solidFill>
        <a:ln w="12700" cap="flat" cmpd="sng" algn="ctr">
          <a:solidFill>
            <a:srgbClr val="0093D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n-US" sz="1600" b="1" kern="1200" dirty="0"/>
            <a:t>Develop Self-Regulation Skills.</a:t>
          </a:r>
        </a:p>
      </dsp:txBody>
      <dsp:txXfrm>
        <a:off x="6221025" y="1747656"/>
        <a:ext cx="1538923" cy="1110944"/>
      </dsp:txXfrm>
    </dsp:sp>
    <dsp:sp modelId="{CBB1A246-4804-4040-B7E0-034F0FB7AA2A}">
      <dsp:nvSpPr>
        <dsp:cNvPr id="0" name=""/>
        <dsp:cNvSpPr/>
      </dsp:nvSpPr>
      <dsp:spPr>
        <a:xfrm rot="5366028">
          <a:off x="4747030" y="2973393"/>
          <a:ext cx="178777" cy="23850"/>
        </a:xfrm>
        <a:custGeom>
          <a:avLst/>
          <a:gdLst/>
          <a:ahLst/>
          <a:cxnLst/>
          <a:rect l="0" t="0" r="0" b="0"/>
          <a:pathLst>
            <a:path>
              <a:moveTo>
                <a:pt x="0" y="11925"/>
              </a:moveTo>
              <a:lnTo>
                <a:pt x="178777" y="11925"/>
              </a:lnTo>
            </a:path>
          </a:pathLst>
        </a:custGeom>
        <a:noFill/>
        <a:ln w="127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4831949" y="2980848"/>
        <a:ext cx="8938" cy="8938"/>
      </dsp:txXfrm>
    </dsp:sp>
    <dsp:sp modelId="{608C3A66-46DE-4CAE-ABBE-D08906A847B6}">
      <dsp:nvSpPr>
        <dsp:cNvPr id="0" name=""/>
        <dsp:cNvSpPr/>
      </dsp:nvSpPr>
      <dsp:spPr>
        <a:xfrm>
          <a:off x="3897885" y="3074674"/>
          <a:ext cx="1894826" cy="1618389"/>
        </a:xfrm>
        <a:prstGeom prst="ellipse">
          <a:avLst/>
        </a:prstGeom>
        <a:solidFill>
          <a:srgbClr val="0093D1"/>
        </a:solidFill>
        <a:ln w="12700" cap="flat" cmpd="sng" algn="ctr">
          <a:solidFill>
            <a:srgbClr val="0093D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n-US" sz="1600" b="1" kern="1200" dirty="0"/>
            <a:t>Create an ongoing Stanley Brown Safety Plan.</a:t>
          </a:r>
        </a:p>
      </dsp:txBody>
      <dsp:txXfrm>
        <a:off x="4175376" y="3311682"/>
        <a:ext cx="1339844" cy="1144373"/>
      </dsp:txXfrm>
    </dsp:sp>
    <dsp:sp modelId="{A38C10AB-D399-49C7-8716-7B4BA972C0BA}">
      <dsp:nvSpPr>
        <dsp:cNvPr id="0" name=""/>
        <dsp:cNvSpPr/>
      </dsp:nvSpPr>
      <dsp:spPr>
        <a:xfrm rot="10715499">
          <a:off x="3679661" y="2264283"/>
          <a:ext cx="189398" cy="23850"/>
        </a:xfrm>
        <a:custGeom>
          <a:avLst/>
          <a:gdLst/>
          <a:ahLst/>
          <a:cxnLst/>
          <a:rect l="0" t="0" r="0" b="0"/>
          <a:pathLst>
            <a:path>
              <a:moveTo>
                <a:pt x="0" y="11925"/>
              </a:moveTo>
              <a:lnTo>
                <a:pt x="189398" y="11925"/>
              </a:lnTo>
            </a:path>
          </a:pathLst>
        </a:custGeom>
        <a:noFill/>
        <a:ln w="127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rot="10800000">
        <a:off x="3769625" y="2271473"/>
        <a:ext cx="9469" cy="9469"/>
      </dsp:txXfrm>
    </dsp:sp>
    <dsp:sp modelId="{EB6FA5A5-DA73-43CF-965B-ED046F79CEDF}">
      <dsp:nvSpPr>
        <dsp:cNvPr id="0" name=""/>
        <dsp:cNvSpPr/>
      </dsp:nvSpPr>
      <dsp:spPr>
        <a:xfrm>
          <a:off x="1678919" y="1506321"/>
          <a:ext cx="2001246" cy="1593608"/>
        </a:xfrm>
        <a:prstGeom prst="ellipse">
          <a:avLst/>
        </a:prstGeom>
        <a:solidFill>
          <a:srgbClr val="0093D1"/>
        </a:solidFill>
        <a:ln w="12700" cap="flat" cmpd="sng" algn="ctr">
          <a:solidFill>
            <a:srgbClr val="0093D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n-US" sz="1600" b="1" i="0" kern="1200" dirty="0"/>
            <a:t>Teach patients to identify their relapse triggers. </a:t>
          </a:r>
        </a:p>
      </dsp:txBody>
      <dsp:txXfrm>
        <a:off x="1971995" y="1739699"/>
        <a:ext cx="1415094" cy="112685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EE468E5-7450-49E8-8097-85FB7C759183}">
      <dsp:nvSpPr>
        <dsp:cNvPr id="0" name=""/>
        <dsp:cNvSpPr/>
      </dsp:nvSpPr>
      <dsp:spPr>
        <a:xfrm>
          <a:off x="1890507" y="376428"/>
          <a:ext cx="4864608" cy="4864608"/>
        </a:xfrm>
        <a:prstGeom prst="pie">
          <a:avLst>
            <a:gd name="adj1" fmla="val 16200000"/>
            <a:gd name="adj2" fmla="val 1800000"/>
          </a:avLst>
        </a:prstGeom>
        <a:solidFill>
          <a:srgbClr val="0093D1"/>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US" sz="1600" kern="1200" dirty="0">
              <a:effectLst>
                <a:outerShdw blurRad="38100" dist="38100" dir="2700000" algn="tl">
                  <a:srgbClr val="000000">
                    <a:alpha val="43137"/>
                  </a:srgbClr>
                </a:outerShdw>
              </a:effectLst>
            </a:rPr>
            <a:t>-Support System Education</a:t>
          </a:r>
        </a:p>
        <a:p>
          <a:pPr marL="0" lvl="0" indent="0" algn="ctr" defTabSz="711200">
            <a:lnSpc>
              <a:spcPct val="90000"/>
            </a:lnSpc>
            <a:spcBef>
              <a:spcPct val="0"/>
            </a:spcBef>
            <a:spcAft>
              <a:spcPct val="35000"/>
            </a:spcAft>
            <a:buNone/>
          </a:pPr>
          <a:r>
            <a:rPr lang="en-US" sz="1600" kern="1200" dirty="0">
              <a:effectLst>
                <a:outerShdw blurRad="38100" dist="38100" dir="2700000" algn="tl">
                  <a:srgbClr val="000000">
                    <a:alpha val="43137"/>
                  </a:srgbClr>
                </a:outerShdw>
              </a:effectLst>
            </a:rPr>
            <a:t>-Environmental Recommendations</a:t>
          </a:r>
        </a:p>
      </dsp:txBody>
      <dsp:txXfrm>
        <a:off x="4454271" y="1407261"/>
        <a:ext cx="1737360" cy="1447800"/>
      </dsp:txXfrm>
    </dsp:sp>
    <dsp:sp modelId="{9D83A6EC-80EC-4C06-A84A-C7CA039D2AD2}">
      <dsp:nvSpPr>
        <dsp:cNvPr id="0" name=""/>
        <dsp:cNvSpPr/>
      </dsp:nvSpPr>
      <dsp:spPr>
        <a:xfrm>
          <a:off x="1790319" y="550164"/>
          <a:ext cx="4864608" cy="4864608"/>
        </a:xfrm>
        <a:prstGeom prst="pie">
          <a:avLst>
            <a:gd name="adj1" fmla="val 1800000"/>
            <a:gd name="adj2" fmla="val 9000000"/>
          </a:avLst>
        </a:prstGeom>
        <a:solidFill>
          <a:srgbClr val="0093D1"/>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US" sz="1600" kern="1200" dirty="0">
              <a:effectLst>
                <a:outerShdw blurRad="38100" dist="38100" dir="2700000" algn="tl">
                  <a:srgbClr val="000000">
                    <a:alpha val="43137"/>
                  </a:srgbClr>
                </a:outerShdw>
              </a:effectLst>
            </a:rPr>
            <a:t>-Group Therapy Customized to Individual Goals</a:t>
          </a:r>
        </a:p>
        <a:p>
          <a:pPr marL="0" lvl="0" indent="0" algn="ctr" defTabSz="711200">
            <a:lnSpc>
              <a:spcPct val="90000"/>
            </a:lnSpc>
            <a:spcBef>
              <a:spcPct val="0"/>
            </a:spcBef>
            <a:spcAft>
              <a:spcPct val="35000"/>
            </a:spcAft>
            <a:buNone/>
          </a:pPr>
          <a:r>
            <a:rPr lang="en-US" sz="1600" kern="1200" dirty="0">
              <a:effectLst>
                <a:outerShdw blurRad="38100" dist="38100" dir="2700000" algn="tl">
                  <a:srgbClr val="000000">
                    <a:alpha val="43137"/>
                  </a:srgbClr>
                </a:outerShdw>
              </a:effectLst>
            </a:rPr>
            <a:t>-Adjunctive Therapy</a:t>
          </a:r>
        </a:p>
      </dsp:txBody>
      <dsp:txXfrm>
        <a:off x="2948559" y="3706368"/>
        <a:ext cx="2606040" cy="1274064"/>
      </dsp:txXfrm>
    </dsp:sp>
    <dsp:sp modelId="{FCA24E81-657C-43BD-BE06-13015361BCEF}">
      <dsp:nvSpPr>
        <dsp:cNvPr id="0" name=""/>
        <dsp:cNvSpPr/>
      </dsp:nvSpPr>
      <dsp:spPr>
        <a:xfrm>
          <a:off x="1563384" y="376428"/>
          <a:ext cx="5118102" cy="4864608"/>
        </a:xfrm>
        <a:prstGeom prst="pie">
          <a:avLst>
            <a:gd name="adj1" fmla="val 9000000"/>
            <a:gd name="adj2" fmla="val 16200000"/>
          </a:avLst>
        </a:prstGeom>
        <a:solidFill>
          <a:srgbClr val="0093D1"/>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US" sz="1600" kern="1200" dirty="0">
              <a:effectLst>
                <a:outerShdw blurRad="38100" dist="38100" dir="2700000" algn="tl">
                  <a:srgbClr val="000000">
                    <a:alpha val="43137"/>
                  </a:srgbClr>
                </a:outerShdw>
              </a:effectLst>
            </a:rPr>
            <a:t>-Medication Stabilization</a:t>
          </a:r>
        </a:p>
        <a:p>
          <a:pPr marL="0" lvl="0" indent="0" algn="ctr" defTabSz="711200">
            <a:lnSpc>
              <a:spcPct val="90000"/>
            </a:lnSpc>
            <a:spcBef>
              <a:spcPct val="0"/>
            </a:spcBef>
            <a:spcAft>
              <a:spcPct val="35000"/>
            </a:spcAft>
            <a:buNone/>
          </a:pPr>
          <a:r>
            <a:rPr lang="en-US" sz="1600" kern="1200" dirty="0">
              <a:effectLst>
                <a:outerShdw blurRad="38100" dist="38100" dir="2700000" algn="tl">
                  <a:srgbClr val="000000">
                    <a:alpha val="43137"/>
                  </a:srgbClr>
                </a:outerShdw>
              </a:effectLst>
            </a:rPr>
            <a:t>-Neuropsychological</a:t>
          </a:r>
        </a:p>
        <a:p>
          <a:pPr marL="0" lvl="0" indent="0" algn="ctr" defTabSz="711200">
            <a:lnSpc>
              <a:spcPct val="90000"/>
            </a:lnSpc>
            <a:spcBef>
              <a:spcPct val="0"/>
            </a:spcBef>
            <a:spcAft>
              <a:spcPct val="35000"/>
            </a:spcAft>
            <a:buNone/>
          </a:pPr>
          <a:r>
            <a:rPr lang="en-US" sz="1600" kern="1200" dirty="0">
              <a:effectLst>
                <a:outerShdw blurRad="38100" dist="38100" dir="2700000" algn="tl">
                  <a:srgbClr val="000000">
                    <a:alpha val="43137"/>
                  </a:srgbClr>
                </a:outerShdw>
              </a:effectLst>
            </a:rPr>
            <a:t>Evaluation </a:t>
          </a:r>
        </a:p>
      </dsp:txBody>
      <dsp:txXfrm>
        <a:off x="2156231" y="1407261"/>
        <a:ext cx="1827893" cy="1447800"/>
      </dsp:txXfrm>
    </dsp:sp>
    <dsp:sp modelId="{8B114BBF-C553-47A4-BE47-9E59E10E633F}">
      <dsp:nvSpPr>
        <dsp:cNvPr id="0" name=""/>
        <dsp:cNvSpPr/>
      </dsp:nvSpPr>
      <dsp:spPr>
        <a:xfrm>
          <a:off x="1589766" y="75285"/>
          <a:ext cx="5466892" cy="5466892"/>
        </a:xfrm>
        <a:prstGeom prst="circularArrow">
          <a:avLst>
            <a:gd name="adj1" fmla="val 5085"/>
            <a:gd name="adj2" fmla="val 327528"/>
            <a:gd name="adj3" fmla="val 1472472"/>
            <a:gd name="adj4" fmla="val 16199432"/>
            <a:gd name="adj5" fmla="val 5932"/>
          </a:avLst>
        </a:prstGeom>
        <a:solidFill>
          <a:srgbClr val="8CC63F"/>
        </a:solidFill>
        <a:ln>
          <a:noFill/>
        </a:ln>
        <a:effectLst/>
      </dsp:spPr>
      <dsp:style>
        <a:lnRef idx="0">
          <a:scrgbClr r="0" g="0" b="0"/>
        </a:lnRef>
        <a:fillRef idx="1">
          <a:scrgbClr r="0" g="0" b="0"/>
        </a:fillRef>
        <a:effectRef idx="0">
          <a:scrgbClr r="0" g="0" b="0"/>
        </a:effectRef>
        <a:fontRef idx="minor">
          <a:schemeClr val="lt1"/>
        </a:fontRef>
      </dsp:style>
    </dsp:sp>
    <dsp:sp modelId="{3CC16F46-7389-410C-A204-E019B6EEC7B6}">
      <dsp:nvSpPr>
        <dsp:cNvPr id="0" name=""/>
        <dsp:cNvSpPr/>
      </dsp:nvSpPr>
      <dsp:spPr>
        <a:xfrm>
          <a:off x="1489177" y="248714"/>
          <a:ext cx="5466892" cy="5466892"/>
        </a:xfrm>
        <a:prstGeom prst="circularArrow">
          <a:avLst>
            <a:gd name="adj1" fmla="val 5085"/>
            <a:gd name="adj2" fmla="val 327528"/>
            <a:gd name="adj3" fmla="val 8671970"/>
            <a:gd name="adj4" fmla="val 1800502"/>
            <a:gd name="adj5" fmla="val 5932"/>
          </a:avLst>
        </a:prstGeom>
        <a:solidFill>
          <a:srgbClr val="8CC63F"/>
        </a:solidFill>
        <a:ln>
          <a:noFill/>
        </a:ln>
        <a:effectLst/>
      </dsp:spPr>
      <dsp:style>
        <a:lnRef idx="0">
          <a:scrgbClr r="0" g="0" b="0"/>
        </a:lnRef>
        <a:fillRef idx="1">
          <a:scrgbClr r="0" g="0" b="0"/>
        </a:fillRef>
        <a:effectRef idx="0">
          <a:scrgbClr r="0" g="0" b="0"/>
        </a:effectRef>
        <a:fontRef idx="minor">
          <a:schemeClr val="lt1"/>
        </a:fontRef>
      </dsp:style>
    </dsp:sp>
    <dsp:sp modelId="{0EB6CE4D-E3A9-4447-856E-576110A17387}">
      <dsp:nvSpPr>
        <dsp:cNvPr id="0" name=""/>
        <dsp:cNvSpPr/>
      </dsp:nvSpPr>
      <dsp:spPr>
        <a:xfrm>
          <a:off x="1387650" y="59978"/>
          <a:ext cx="5466892" cy="5466892"/>
        </a:xfrm>
        <a:prstGeom prst="circularArrow">
          <a:avLst>
            <a:gd name="adj1" fmla="val 5085"/>
            <a:gd name="adj2" fmla="val 327528"/>
            <a:gd name="adj3" fmla="val 15873039"/>
            <a:gd name="adj4" fmla="val 9000000"/>
            <a:gd name="adj5" fmla="val 5932"/>
          </a:avLst>
        </a:prstGeom>
        <a:solidFill>
          <a:srgbClr val="8CC63F"/>
        </a:solidFill>
        <a:ln>
          <a:noFill/>
        </a:ln>
        <a:effectLst/>
      </dsp:spPr>
      <dsp:style>
        <a:lnRef idx="0">
          <a:scrgbClr r="0" g="0" b="0"/>
        </a:lnRef>
        <a:fillRef idx="1">
          <a:scrgbClr r="0" g="0" b="0"/>
        </a:fillRef>
        <a:effectRef idx="0">
          <a:scrgbClr r="0" g="0" b="0"/>
        </a:effectRef>
        <a:fontRef idx="minor">
          <a:schemeClr val="lt1"/>
        </a:fontRef>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EE468E5-7450-49E8-8097-85FB7C759183}">
      <dsp:nvSpPr>
        <dsp:cNvPr id="0" name=""/>
        <dsp:cNvSpPr/>
      </dsp:nvSpPr>
      <dsp:spPr>
        <a:xfrm>
          <a:off x="1890507" y="376428"/>
          <a:ext cx="4864608" cy="4864608"/>
        </a:xfrm>
        <a:prstGeom prst="pie">
          <a:avLst>
            <a:gd name="adj1" fmla="val 16200000"/>
            <a:gd name="adj2" fmla="val 1800000"/>
          </a:avLst>
        </a:prstGeom>
        <a:solidFill>
          <a:srgbClr val="0093D1"/>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US" sz="1600" kern="1200" dirty="0">
              <a:effectLst>
                <a:outerShdw blurRad="38100" dist="38100" dir="2700000" algn="tl">
                  <a:srgbClr val="000000">
                    <a:alpha val="43137"/>
                  </a:srgbClr>
                </a:outerShdw>
              </a:effectLst>
            </a:rPr>
            <a:t>-Support System Education</a:t>
          </a:r>
        </a:p>
        <a:p>
          <a:pPr marL="0" lvl="0" indent="0" algn="ctr" defTabSz="711200">
            <a:lnSpc>
              <a:spcPct val="90000"/>
            </a:lnSpc>
            <a:spcBef>
              <a:spcPct val="0"/>
            </a:spcBef>
            <a:spcAft>
              <a:spcPct val="35000"/>
            </a:spcAft>
            <a:buNone/>
          </a:pPr>
          <a:r>
            <a:rPr lang="en-US" sz="1600" kern="1200" dirty="0">
              <a:effectLst>
                <a:outerShdw blurRad="38100" dist="38100" dir="2700000" algn="tl">
                  <a:srgbClr val="000000">
                    <a:alpha val="43137"/>
                  </a:srgbClr>
                </a:outerShdw>
              </a:effectLst>
            </a:rPr>
            <a:t>-Environmental Recommendations</a:t>
          </a:r>
        </a:p>
      </dsp:txBody>
      <dsp:txXfrm>
        <a:off x="4454271" y="1407261"/>
        <a:ext cx="1737360" cy="1447800"/>
      </dsp:txXfrm>
    </dsp:sp>
    <dsp:sp modelId="{9D83A6EC-80EC-4C06-A84A-C7CA039D2AD2}">
      <dsp:nvSpPr>
        <dsp:cNvPr id="0" name=""/>
        <dsp:cNvSpPr/>
      </dsp:nvSpPr>
      <dsp:spPr>
        <a:xfrm>
          <a:off x="1790319" y="550164"/>
          <a:ext cx="4864608" cy="4864608"/>
        </a:xfrm>
        <a:prstGeom prst="pie">
          <a:avLst>
            <a:gd name="adj1" fmla="val 1800000"/>
            <a:gd name="adj2" fmla="val 9000000"/>
          </a:avLst>
        </a:prstGeom>
        <a:solidFill>
          <a:srgbClr val="0093D1"/>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US" sz="1600" kern="1200" dirty="0">
              <a:effectLst>
                <a:outerShdw blurRad="38100" dist="38100" dir="2700000" algn="tl">
                  <a:srgbClr val="000000">
                    <a:alpha val="43137"/>
                  </a:srgbClr>
                </a:outerShdw>
              </a:effectLst>
            </a:rPr>
            <a:t>-Group Therapy Customized to Individual Goals</a:t>
          </a:r>
        </a:p>
        <a:p>
          <a:pPr marL="0" lvl="0" indent="0" algn="ctr" defTabSz="711200">
            <a:lnSpc>
              <a:spcPct val="90000"/>
            </a:lnSpc>
            <a:spcBef>
              <a:spcPct val="0"/>
            </a:spcBef>
            <a:spcAft>
              <a:spcPct val="35000"/>
            </a:spcAft>
            <a:buNone/>
          </a:pPr>
          <a:r>
            <a:rPr lang="en-US" sz="1600" kern="1200" dirty="0">
              <a:effectLst>
                <a:outerShdw blurRad="38100" dist="38100" dir="2700000" algn="tl">
                  <a:srgbClr val="000000">
                    <a:alpha val="43137"/>
                  </a:srgbClr>
                </a:outerShdw>
              </a:effectLst>
            </a:rPr>
            <a:t>-Lower Level of Care</a:t>
          </a:r>
        </a:p>
        <a:p>
          <a:pPr marL="0" lvl="0" indent="0" algn="ctr" defTabSz="711200">
            <a:lnSpc>
              <a:spcPct val="90000"/>
            </a:lnSpc>
            <a:spcBef>
              <a:spcPct val="0"/>
            </a:spcBef>
            <a:spcAft>
              <a:spcPct val="35000"/>
            </a:spcAft>
            <a:buNone/>
          </a:pPr>
          <a:r>
            <a:rPr lang="en-US" sz="1600" kern="1200" dirty="0">
              <a:effectLst>
                <a:outerShdw blurRad="38100" dist="38100" dir="2700000" algn="tl">
                  <a:srgbClr val="000000">
                    <a:alpha val="43137"/>
                  </a:srgbClr>
                </a:outerShdw>
              </a:effectLst>
            </a:rPr>
            <a:t>-Can Continue Normal Daily Activities</a:t>
          </a:r>
        </a:p>
      </dsp:txBody>
      <dsp:txXfrm>
        <a:off x="2948559" y="3706368"/>
        <a:ext cx="2606040" cy="1274064"/>
      </dsp:txXfrm>
    </dsp:sp>
    <dsp:sp modelId="{FCA24E81-657C-43BD-BE06-13015361BCEF}">
      <dsp:nvSpPr>
        <dsp:cNvPr id="0" name=""/>
        <dsp:cNvSpPr/>
      </dsp:nvSpPr>
      <dsp:spPr>
        <a:xfrm>
          <a:off x="1563384" y="376428"/>
          <a:ext cx="5118102" cy="4864608"/>
        </a:xfrm>
        <a:prstGeom prst="pie">
          <a:avLst>
            <a:gd name="adj1" fmla="val 9000000"/>
            <a:gd name="adj2" fmla="val 16200000"/>
          </a:avLst>
        </a:prstGeom>
        <a:solidFill>
          <a:srgbClr val="0093D1"/>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US" sz="1600" kern="1200" dirty="0">
              <a:effectLst>
                <a:outerShdw blurRad="38100" dist="38100" dir="2700000" algn="tl">
                  <a:srgbClr val="000000">
                    <a:alpha val="43137"/>
                  </a:srgbClr>
                </a:outerShdw>
              </a:effectLst>
            </a:rPr>
            <a:t>-Medication Stabilization</a:t>
          </a:r>
        </a:p>
        <a:p>
          <a:pPr marL="0" lvl="0" indent="0" algn="ctr" defTabSz="711200">
            <a:lnSpc>
              <a:spcPct val="90000"/>
            </a:lnSpc>
            <a:spcBef>
              <a:spcPct val="0"/>
            </a:spcBef>
            <a:spcAft>
              <a:spcPct val="35000"/>
            </a:spcAft>
            <a:buNone/>
          </a:pPr>
          <a:r>
            <a:rPr lang="en-US" sz="1600" kern="1200" dirty="0">
              <a:effectLst>
                <a:outerShdw blurRad="38100" dist="38100" dir="2700000" algn="tl">
                  <a:srgbClr val="000000">
                    <a:alpha val="43137"/>
                  </a:srgbClr>
                </a:outerShdw>
              </a:effectLst>
            </a:rPr>
            <a:t>-Neuropsychological</a:t>
          </a:r>
        </a:p>
        <a:p>
          <a:pPr marL="0" lvl="0" indent="0" algn="ctr" defTabSz="711200">
            <a:lnSpc>
              <a:spcPct val="90000"/>
            </a:lnSpc>
            <a:spcBef>
              <a:spcPct val="0"/>
            </a:spcBef>
            <a:spcAft>
              <a:spcPct val="35000"/>
            </a:spcAft>
            <a:buNone/>
          </a:pPr>
          <a:r>
            <a:rPr lang="en-US" sz="1600" kern="1200" dirty="0">
              <a:effectLst>
                <a:outerShdw blurRad="38100" dist="38100" dir="2700000" algn="tl">
                  <a:srgbClr val="000000">
                    <a:alpha val="43137"/>
                  </a:srgbClr>
                </a:outerShdw>
              </a:effectLst>
            </a:rPr>
            <a:t>Evaluation </a:t>
          </a:r>
        </a:p>
      </dsp:txBody>
      <dsp:txXfrm>
        <a:off x="2156231" y="1407261"/>
        <a:ext cx="1827893" cy="1447800"/>
      </dsp:txXfrm>
    </dsp:sp>
    <dsp:sp modelId="{8B114BBF-C553-47A4-BE47-9E59E10E633F}">
      <dsp:nvSpPr>
        <dsp:cNvPr id="0" name=""/>
        <dsp:cNvSpPr/>
      </dsp:nvSpPr>
      <dsp:spPr>
        <a:xfrm>
          <a:off x="1589766" y="75285"/>
          <a:ext cx="5466892" cy="5466892"/>
        </a:xfrm>
        <a:prstGeom prst="circularArrow">
          <a:avLst>
            <a:gd name="adj1" fmla="val 5085"/>
            <a:gd name="adj2" fmla="val 327528"/>
            <a:gd name="adj3" fmla="val 1472472"/>
            <a:gd name="adj4" fmla="val 16199432"/>
            <a:gd name="adj5" fmla="val 5932"/>
          </a:avLst>
        </a:prstGeom>
        <a:solidFill>
          <a:srgbClr val="8CC63F"/>
        </a:solidFill>
        <a:ln>
          <a:noFill/>
        </a:ln>
        <a:effectLst/>
      </dsp:spPr>
      <dsp:style>
        <a:lnRef idx="0">
          <a:scrgbClr r="0" g="0" b="0"/>
        </a:lnRef>
        <a:fillRef idx="1">
          <a:scrgbClr r="0" g="0" b="0"/>
        </a:fillRef>
        <a:effectRef idx="0">
          <a:scrgbClr r="0" g="0" b="0"/>
        </a:effectRef>
        <a:fontRef idx="minor">
          <a:schemeClr val="lt1"/>
        </a:fontRef>
      </dsp:style>
    </dsp:sp>
    <dsp:sp modelId="{3CC16F46-7389-410C-A204-E019B6EEC7B6}">
      <dsp:nvSpPr>
        <dsp:cNvPr id="0" name=""/>
        <dsp:cNvSpPr/>
      </dsp:nvSpPr>
      <dsp:spPr>
        <a:xfrm>
          <a:off x="1489177" y="248714"/>
          <a:ext cx="5466892" cy="5466892"/>
        </a:xfrm>
        <a:prstGeom prst="circularArrow">
          <a:avLst>
            <a:gd name="adj1" fmla="val 5085"/>
            <a:gd name="adj2" fmla="val 327528"/>
            <a:gd name="adj3" fmla="val 8671970"/>
            <a:gd name="adj4" fmla="val 1800502"/>
            <a:gd name="adj5" fmla="val 5932"/>
          </a:avLst>
        </a:prstGeom>
        <a:solidFill>
          <a:srgbClr val="8CC63F"/>
        </a:solidFill>
        <a:ln>
          <a:noFill/>
        </a:ln>
        <a:effectLst/>
      </dsp:spPr>
      <dsp:style>
        <a:lnRef idx="0">
          <a:scrgbClr r="0" g="0" b="0"/>
        </a:lnRef>
        <a:fillRef idx="1">
          <a:scrgbClr r="0" g="0" b="0"/>
        </a:fillRef>
        <a:effectRef idx="0">
          <a:scrgbClr r="0" g="0" b="0"/>
        </a:effectRef>
        <a:fontRef idx="minor">
          <a:schemeClr val="lt1"/>
        </a:fontRef>
      </dsp:style>
    </dsp:sp>
    <dsp:sp modelId="{0EB6CE4D-E3A9-4447-856E-576110A17387}">
      <dsp:nvSpPr>
        <dsp:cNvPr id="0" name=""/>
        <dsp:cNvSpPr/>
      </dsp:nvSpPr>
      <dsp:spPr>
        <a:xfrm>
          <a:off x="1387650" y="59978"/>
          <a:ext cx="5466892" cy="5466892"/>
        </a:xfrm>
        <a:prstGeom prst="circularArrow">
          <a:avLst>
            <a:gd name="adj1" fmla="val 5085"/>
            <a:gd name="adj2" fmla="val 327528"/>
            <a:gd name="adj3" fmla="val 15873039"/>
            <a:gd name="adj4" fmla="val 9000000"/>
            <a:gd name="adj5" fmla="val 5932"/>
          </a:avLst>
        </a:prstGeom>
        <a:solidFill>
          <a:srgbClr val="8CC63F"/>
        </a:solidFill>
        <a:ln>
          <a:noFill/>
        </a:ln>
        <a:effectLst/>
      </dsp:spPr>
      <dsp:style>
        <a:lnRef idx="0">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radial1">
  <dgm:title val=""/>
  <dgm:desc val=""/>
  <dgm:catLst>
    <dgm:cat type="relationship" pri="220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cycle8">
  <dgm:title val=""/>
  <dgm:desc val=""/>
  <dgm:catLst>
    <dgm:cat type="cycle" pri="7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clrData>
  <dgm:layoutNode name="compositeShape">
    <dgm:varLst>
      <dgm:chMax val="7"/>
      <dgm:dir/>
      <dgm:resizeHandles val="exact"/>
    </dgm:varLst>
    <dgm:alg type="composite">
      <dgm:param type="horzAlign" val="ctr"/>
      <dgm:param type="vertAlign" val="mid"/>
      <dgm:param type="ar" val="1"/>
    </dgm:alg>
    <dgm:shape xmlns:r="http://schemas.openxmlformats.org/officeDocument/2006/relationships" r:blip="">
      <dgm:adjLst/>
    </dgm:shape>
    <dgm:presOf/>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dummy1a" refType="w" fact="0.5"/>
          <dgm:constr type="t" for="ch" forName="dummy1a" refType="h" fact="0.08"/>
          <dgm:constr type="l" for="ch" forName="dummy1b" refType="w" fact="0.5"/>
          <dgm:constr type="t" for="ch" forName="dummy1b" refType="h" fact="0.08"/>
          <dgm:constr type="l" for="ch" forName="wedge1Tx" refType="w" fact="0.22"/>
          <dgm:constr type="t" for="ch" forName="wedge1Tx" refType="h" fact="0.22"/>
          <dgm:constr type="w" for="ch" forName="wedge1Tx" refType="w" fact="0.56"/>
          <dgm:constr type="h" for="ch" forName="wedge1Tx" refType="h" fact="0.56"/>
          <dgm:constr type="h" for="ch" forName="arrowWedge1single" refType="w" fact="0.08"/>
          <dgm:constr type="diam" for="ch" forName="arrowWedge1single" refType="w" fact="0.84"/>
          <dgm:constr type="l" for="ch" forName="arrowWedge1single" refType="w" fact="0.5"/>
          <dgm:constr type="t" for="ch" forName="arrowWedge1single" refType="w" fact="0.5"/>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dummy1a" refType="w" fact="0.52"/>
          <dgm:constr type="t" for="ch" forName="dummy1a" refType="h" fact="0.08"/>
          <dgm:constr type="l" for="ch" forName="dummy1b" refType="w" fact="0.52"/>
          <dgm:constr type="t" for="ch" forName="dummy1b" refType="h" fact="0.92"/>
          <dgm:constr type="l" for="ch" forName="wedge1Tx" refType="w" fact="0.559"/>
          <dgm:constr type="t" for="ch" forName="wedge1Tx" refType="h" fact="0.3"/>
          <dgm:constr type="w" for="ch" forName="wedge1Tx" refType="w" fact="0.3"/>
          <dgm:constr type="h" for="ch" forName="wedge1Tx" refType="h" fact="0.4"/>
          <dgm:constr type="l" for="ch" forName="wedge2" refType="w" fact="0.06"/>
          <dgm:constr type="t" for="ch" forName="wedge2" refType="w" fact="0.08"/>
          <dgm:constr type="w" for="ch" forName="wedge2" refType="w" fact="0.84"/>
          <dgm:constr type="h" for="ch" forName="wedge2" refType="h" fact="0.84"/>
          <dgm:constr type="l" for="ch" forName="dummy2a" refType="w" fact="0.48"/>
          <dgm:constr type="t" for="ch" forName="dummy2a" refType="h" fact="0.92"/>
          <dgm:constr type="l" for="ch" forName="dummy2b" refType="w" fact="0.48"/>
          <dgm:constr type="t" for="ch" forName="dummy2b" refType="h" fact="0.08"/>
          <dgm:constr type="r" for="ch" forName="wedge2Tx" refType="w" fact="0.441"/>
          <dgm:constr type="t" for="ch" forName="wedge2Tx" refType="h" fact="0.3"/>
          <dgm:constr type="w" for="ch" forName="wedge2Tx" refType="w" fact="0.3"/>
          <dgm:constr type="h" for="ch" forName="wedge2Tx" refType="h" fact="0.4"/>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primFontSz" for="ch" ptType="node" op="equ"/>
        </dgm:constrLst>
      </dgm:if>
      <dgm:if name="Name3" axis="ch" ptType="node" func="cnt" op="equ" val="3">
        <dgm:constrLst>
          <dgm:constr type="l" for="ch" forName="wedge1" refType="w" fact="0.0973"/>
          <dgm:constr type="t" for="ch" forName="wedge1" refType="w" fact="0.07"/>
          <dgm:constr type="w" for="ch" forName="wedge1" refType="w" fact="0.84"/>
          <dgm:constr type="h" for="ch" forName="wedge1" refType="h" fact="0.84"/>
          <dgm:constr type="l" for="ch" forName="dummy1a" refType="w" fact="0.5173"/>
          <dgm:constr type="t" for="ch" forName="dummy1a" refType="h" fact="0.07"/>
          <dgm:constr type="l" for="ch" forName="dummy1b" refType="w" fact="0.8811"/>
          <dgm:constr type="t" for="ch" forName="dummy1b" refType="h" fact="0.7"/>
          <dgm:constr type="l" for="ch" forName="wedge1Tx" refType="w" fact="0.54"/>
          <dgm:constr type="t" for="ch" forName="wedge1Tx" refType="h" fact="0.248"/>
          <dgm:constr type="w" for="ch" forName="wedge1Tx" refType="w" fact="0.3"/>
          <dgm:constr type="h" for="ch" forName="wedge1Tx" refType="h" fact="0.25"/>
          <dgm:constr type="l" for="ch" forName="wedge2" refType="w" fact="0.08"/>
          <dgm:constr type="t" for="ch" forName="wedge2" refType="w" fact="0.1"/>
          <dgm:constr type="w" for="ch" forName="wedge2" refType="w" fact="0.84"/>
          <dgm:constr type="h" for="ch" forName="wedge2" refType="h" fact="0.84"/>
          <dgm:constr type="l" for="ch" forName="dummy2a" refType="w" fact="0.8637"/>
          <dgm:constr type="t" for="ch" forName="dummy2a" refType="h" fact="0.73"/>
          <dgm:constr type="l" for="ch" forName="dummy2b" refType="w" fact="0.1363"/>
          <dgm:constr type="t" for="ch" forName="dummy2b" refType="h" fact="0.73"/>
          <dgm:constr type="l" for="ch" forName="wedge2Tx" refType="w" fact="0.28"/>
          <dgm:constr type="t" for="ch" forName="wedge2Tx" refType="h" fact="0.645"/>
          <dgm:constr type="w" for="ch" forName="wedge2Tx" refType="w" fact="0.45"/>
          <dgm:constr type="h" for="ch" forName="wedge2Tx" refType="h" fact="0.22"/>
          <dgm:constr type="l" for="ch" forName="wedge3" refType="w" fact="0.0627"/>
          <dgm:constr type="t" for="ch" forName="wedge3" refType="w" fact="0.07"/>
          <dgm:constr type="w" for="ch" forName="wedge3" refType="w" fact="0.84"/>
          <dgm:constr type="h" for="ch" forName="wedge3" refType="h" fact="0.84"/>
          <dgm:constr type="l" for="ch" forName="dummy3a" refType="w" fact="0.1189"/>
          <dgm:constr type="t" for="ch" forName="dummy3a" refType="h" fact="0.7"/>
          <dgm:constr type="l" for="ch" forName="dummy3b" refType="w" fact="0.4827"/>
          <dgm:constr type="t" for="ch" forName="dummy3b" refType="h" fact="0.07"/>
          <dgm:constr type="r" for="ch" forName="wedge3Tx" refType="w" fact="0.46"/>
          <dgm:constr type="t" for="ch" forName="wedge3Tx" refType="h" fact="0.248"/>
          <dgm:constr type="w" for="ch" forName="wedge3Tx" refType="w" fact="0.3"/>
          <dgm:constr type="h" for="ch" forName="wedge3Tx" refType="h" fact="0.25"/>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primFontSz" for="ch" ptType="node" op="equ"/>
        </dgm:constrLst>
      </dgm:if>
      <dgm:if name="Name4" axis="ch" ptType="node" func="cnt" op="equ" val="4">
        <dgm:constrLst>
          <dgm:constr type="l" for="ch" forName="wedge1" refType="w" fact="0.0941"/>
          <dgm:constr type="t" for="ch" forName="wedge1" refType="w" fact="0.0659"/>
          <dgm:constr type="w" for="ch" forName="wedge1" refType="w" fact="0.84"/>
          <dgm:constr type="h" for="ch" forName="wedge1" refType="h" fact="0.84"/>
          <dgm:constr type="l" for="ch" forName="dummy1a" refType="w" fact="0.5141"/>
          <dgm:constr type="t" for="ch" forName="dummy1a" refType="h" fact="0.0659"/>
          <dgm:constr type="l" for="ch" forName="dummy1b" refType="w" fact="0.9341"/>
          <dgm:constr type="t" for="ch" forName="dummy1b" refType="h" fact="0.4859"/>
          <dgm:constr type="l" for="ch" forName="wedge1Tx" refType="w" fact="0.54"/>
          <dgm:constr type="t" for="ch" forName="wedge1Tx" refType="h" fact="0.24"/>
          <dgm:constr type="w" for="ch" forName="wedge1Tx" refType="w" fact="0.31"/>
          <dgm:constr type="h" for="ch" forName="wedge1Tx" refType="h" fact="0.23"/>
          <dgm:constr type="l" for="ch" forName="wedge2" refType="w" fact="0.0941"/>
          <dgm:constr type="t" for="ch" forName="wedge2" refType="w" fact="0.0941"/>
          <dgm:constr type="w" for="ch" forName="wedge2" refType="w" fact="0.84"/>
          <dgm:constr type="h" for="ch" forName="wedge2" refType="h" fact="0.84"/>
          <dgm:constr type="l" for="ch" forName="dummy2a" refType="w" fact="0.9341"/>
          <dgm:constr type="t" for="ch" forName="dummy2a" refType="h" fact="0.5141"/>
          <dgm:constr type="l" for="ch" forName="dummy2b" refType="w" fact="0.5141"/>
          <dgm:constr type="t" for="ch" forName="dummy2b" refType="h" fact="0.9341"/>
          <dgm:constr type="l" for="ch" forName="wedge2Tx" refType="w" fact="0.54"/>
          <dgm:constr type="t" for="ch" forName="wedge2Tx" refType="h" fact="0.53"/>
          <dgm:constr type="w" for="ch" forName="wedge2Tx" refType="w" fact="0.31"/>
          <dgm:constr type="h" for="ch" forName="wedge2Tx" refType="h" fact="0.23"/>
          <dgm:constr type="l" for="ch" forName="wedge3" refType="w" fact="0.0659"/>
          <dgm:constr type="t" for="ch" forName="wedge3" refType="w" fact="0.0941"/>
          <dgm:constr type="w" for="ch" forName="wedge3" refType="w" fact="0.84"/>
          <dgm:constr type="h" for="ch" forName="wedge3" refType="h" fact="0.84"/>
          <dgm:constr type="l" for="ch" forName="dummy3a" refType="w" fact="0.4859"/>
          <dgm:constr type="t" for="ch" forName="dummy3a" refType="h" fact="0.9341"/>
          <dgm:constr type="l" for="ch" forName="dummy3b" refType="w" fact="0.0659"/>
          <dgm:constr type="t" for="ch" forName="dummy3b" refType="h" fact="0.5141"/>
          <dgm:constr type="r" for="ch" forName="wedge3Tx" refType="w" fact="0.46"/>
          <dgm:constr type="t" for="ch" forName="wedge3Tx" refType="h" fact="0.53"/>
          <dgm:constr type="w" for="ch" forName="wedge3Tx" refType="w" fact="0.31"/>
          <dgm:constr type="h" for="ch" forName="wedge3Tx" refType="h" fact="0.23"/>
          <dgm:constr type="l" for="ch" forName="wedge4" refType="w" fact="0.0659"/>
          <dgm:constr type="t" for="ch" forName="wedge4" refType="h" fact="0.0659"/>
          <dgm:constr type="w" for="ch" forName="wedge4" refType="w" fact="0.84"/>
          <dgm:constr type="h" for="ch" forName="wedge4" refType="h" fact="0.84"/>
          <dgm:constr type="l" for="ch" forName="dummy4a" refType="w" fact="0.0659"/>
          <dgm:constr type="t" for="ch" forName="dummy4a" refType="h" fact="0.4859"/>
          <dgm:constr type="l" for="ch" forName="dummy4b" refType="w" fact="0.4859"/>
          <dgm:constr type="t" for="ch" forName="dummy4b" refType="h" fact="0.0659"/>
          <dgm:constr type="r" for="ch" forName="wedge4Tx" refType="w" fact="0.46"/>
          <dgm:constr type="t" for="ch" forName="wedge4Tx" refType="h" fact="0.24"/>
          <dgm:constr type="w" for="ch" forName="wedge4Tx" refType="w" fact="0.31"/>
          <dgm:constr type="h" for="ch" forName="wedge4Tx" refType="h" fact="0.23"/>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primFontSz" for="ch" ptType="node" op="equ"/>
        </dgm:constrLst>
      </dgm:if>
      <dgm:if name="Name5" axis="ch" ptType="node" func="cnt" op="equ" val="5">
        <dgm:constrLst>
          <dgm:constr type="l" for="ch" forName="wedge1" refType="w" fact="0.0918"/>
          <dgm:constr type="t" for="ch" forName="wedge1" refType="w" fact="0.0638"/>
          <dgm:constr type="w" for="ch" forName="wedge1" refType="w" fact="0.84"/>
          <dgm:constr type="h" for="ch" forName="wedge1" refType="h" fact="0.84"/>
          <dgm:constr type="l" for="ch" forName="dummy1a" refType="w" fact="0.5118"/>
          <dgm:constr type="t" for="ch" forName="dummy1a" refType="h" fact="0.0638"/>
          <dgm:constr type="l" for="ch" forName="dummy1b" refType="w" fact="0.9112"/>
          <dgm:constr type="t" for="ch" forName="dummy1b" refType="h" fact="0.354"/>
          <dgm:constr type="l" for="ch" forName="wedge1Tx" refType="w" fact="0.53"/>
          <dgm:constr type="t" for="ch" forName="wedge1Tx" refType="h" fact="0.205"/>
          <dgm:constr type="w" for="ch" forName="wedge1Tx" refType="w" fact="0.27"/>
          <dgm:constr type="h" for="ch" forName="wedge1Tx" refType="h" fact="0.18"/>
          <dgm:constr type="l" for="ch" forName="wedge2" refType="w" fact="0.099"/>
          <dgm:constr type="t" for="ch" forName="wedge2" refType="w" fact="0.0862"/>
          <dgm:constr type="w" for="ch" forName="wedge2" refType="w" fact="0.84"/>
          <dgm:constr type="h" for="ch" forName="wedge2" refType="h" fact="0.84"/>
          <dgm:constr type="l" for="ch" forName="dummy2a" refType="w" fact="0.9185"/>
          <dgm:constr type="t" for="ch" forName="dummy2a" refType="h" fact="0.3764"/>
          <dgm:constr type="l" for="ch" forName="dummy2b" refType="w" fact="0.7659"/>
          <dgm:constr type="t" for="ch" forName="dummy2b" refType="h" fact="0.846"/>
          <dgm:constr type="l" for="ch" forName="wedge2Tx" refType="w" fact="0.64"/>
          <dgm:constr type="t" for="ch" forName="wedge2Tx" refType="h" fact="0.47"/>
          <dgm:constr type="w" for="ch" forName="wedge2Tx" refType="w" fact="0.25"/>
          <dgm:constr type="h" for="ch" forName="wedge2Tx" refType="h" fact="0.2"/>
          <dgm:constr type="l" for="ch" forName="wedge3" refType="w" fact="0.08"/>
          <dgm:constr type="t" for="ch" forName="wedge3" refType="w" fact="0.1"/>
          <dgm:constr type="w" for="ch" forName="wedge3" refType="w" fact="0.84"/>
          <dgm:constr type="h" for="ch" forName="wedge3" refType="h" fact="0.84"/>
          <dgm:constr type="l" for="ch" forName="dummy3a" refType="w" fact="0.7469"/>
          <dgm:constr type="t" for="ch" forName="dummy3a" refType="h" fact="0.8598"/>
          <dgm:constr type="l" for="ch" forName="dummy3b" refType="w" fact="0.2531"/>
          <dgm:constr type="t" for="ch" forName="dummy3b" refType="h" fact="0.8598"/>
          <dgm:constr type="l" for="ch" forName="wedge3Tx" refType="w" fact="0.38"/>
          <dgm:constr type="t" for="ch" forName="wedge3Tx" refType="h" fact="0.69"/>
          <dgm:constr type="w" for="ch" forName="wedge3Tx" refType="w" fact="0.24"/>
          <dgm:constr type="h" for="ch" forName="wedge3Tx" refType="h" fact="0.22"/>
          <dgm:constr type="l" for="ch" forName="wedge4" refType="w" fact="0.061"/>
          <dgm:constr type="t" for="ch" forName="wedge4" refType="h" fact="0.0862"/>
          <dgm:constr type="w" for="ch" forName="wedge4" refType="w" fact="0.84"/>
          <dgm:constr type="h" for="ch" forName="wedge4" refType="h" fact="0.84"/>
          <dgm:constr type="l" for="ch" forName="dummy4a" refType="w" fact="0.2341"/>
          <dgm:constr type="t" for="ch" forName="dummy4a" refType="h" fact="0.846"/>
          <dgm:constr type="l" for="ch" forName="dummy4b" refType="w" fact="0.0815"/>
          <dgm:constr type="t" for="ch" forName="dummy4b" refType="h" fact="0.3764"/>
          <dgm:constr type="r" for="ch" forName="wedge4Tx" refType="w" fact="0.36"/>
          <dgm:constr type="t" for="ch" forName="wedge4Tx" refType="h" fact="0.47"/>
          <dgm:constr type="w" for="ch" forName="wedge4Tx" refType="w" fact="0.25"/>
          <dgm:constr type="h" for="ch" forName="wedge4Tx" refType="h" fact="0.2"/>
          <dgm:constr type="l" for="ch" forName="wedge5" refType="w" fact="0.0682"/>
          <dgm:constr type="t" for="ch" forName="wedge5" refType="h" fact="0.0638"/>
          <dgm:constr type="w" for="ch" forName="wedge5" refType="w" fact="0.84"/>
          <dgm:constr type="h" for="ch" forName="wedge5" refType="h" fact="0.84"/>
          <dgm:constr type="l" for="ch" forName="dummy5a" refType="w" fact="0.0888"/>
          <dgm:constr type="t" for="ch" forName="dummy5a" refType="h" fact="0.354"/>
          <dgm:constr type="l" for="ch" forName="dummy5b" refType="w" fact="0.4882"/>
          <dgm:constr type="t" for="ch" forName="dummy5b" refType="h" fact="0.0638"/>
          <dgm:constr type="r" for="ch" forName="wedge5Tx" refType="w" fact="0.47"/>
          <dgm:constr type="t" for="ch" forName="wedge5Tx" refType="h" fact="0.205"/>
          <dgm:constr type="w" for="ch" forName="wedge5Tx" refType="w" fact="0.27"/>
          <dgm:constr type="h" for="ch" forName="wedge5Tx" refType="h" fact="0.18"/>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primFontSz" for="ch" ptType="node" op="equ"/>
        </dgm:constrLst>
      </dgm:if>
      <dgm:if name="Name6" axis="ch" ptType="node" func="cnt" op="equ" val="6">
        <dgm:constrLst>
          <dgm:constr type="l" for="ch" forName="wedge1" refType="w" fact="0.09"/>
          <dgm:constr type="t" for="ch" forName="wedge1" refType="w" fact="0.0627"/>
          <dgm:constr type="w" for="ch" forName="wedge1" refType="w" fact="0.84"/>
          <dgm:constr type="h" for="ch" forName="wedge1" refType="h" fact="0.84"/>
          <dgm:constr type="l" for="ch" forName="dummy1a" refType="w" fact="0.51"/>
          <dgm:constr type="t" for="ch" forName="dummy1a" refType="h" fact="0.0627"/>
          <dgm:constr type="l" for="ch" forName="dummy1b" refType="w" fact="0.8737"/>
          <dgm:constr type="t" for="ch" forName="dummy1b" refType="h" fact="0.2727"/>
          <dgm:constr type="l" for="ch" forName="wedge1Tx" refType="w" fact="0.53"/>
          <dgm:constr type="t" for="ch" forName="wedge1Tx" refType="h" fact="0.17"/>
          <dgm:constr type="w" for="ch" forName="wedge1Tx" refType="w" fact="0.22"/>
          <dgm:constr type="h" for="ch" forName="wedge1Tx" refType="h" fact="0.17"/>
          <dgm:constr type="l" for="ch" forName="wedge2" refType="w" fact="0.1"/>
          <dgm:constr type="t" for="ch" forName="wedge2" refType="w" fact="0.08"/>
          <dgm:constr type="w" for="ch" forName="wedge2" refType="w" fact="0.84"/>
          <dgm:constr type="h" for="ch" forName="wedge2" refType="h" fact="0.84"/>
          <dgm:constr type="l" for="ch" forName="dummy2a" refType="w" fact="0.8837"/>
          <dgm:constr type="t" for="ch" forName="dummy2a" refType="h" fact="0.29"/>
          <dgm:constr type="l" for="ch" forName="dummy2b" refType="w" fact="0.8837"/>
          <dgm:constr type="t" for="ch" forName="dummy2b" refType="h" fact="0.71"/>
          <dgm:constr type="l" for="ch" forName="wedge2Tx" refType="w" fact="0.67"/>
          <dgm:constr type="t" for="ch" forName="wedge2Tx" refType="h" fact="0.42"/>
          <dgm:constr type="w" for="ch" forName="wedge2Tx" refType="w" fact="0.23"/>
          <dgm:constr type="h" for="ch" forName="wedge2Tx" refType="h" fact="0.165"/>
          <dgm:constr type="l" for="ch" forName="wedge3" refType="w" fact="0.09"/>
          <dgm:constr type="t" for="ch" forName="wedge3" refType="w" fact="0.0973"/>
          <dgm:constr type="w" for="ch" forName="wedge3" refType="w" fact="0.84"/>
          <dgm:constr type="h" for="ch" forName="wedge3" refType="h" fact="0.84"/>
          <dgm:constr type="l" for="ch" forName="dummy3a" refType="w" fact="0.8737"/>
          <dgm:constr type="t" for="ch" forName="dummy3a" refType="h" fact="0.7273"/>
          <dgm:constr type="l" for="ch" forName="dummy3b" refType="w" fact="0.51"/>
          <dgm:constr type="t" for="ch" forName="dummy3b" refType="h" fact="0.9373"/>
          <dgm:constr type="l" for="ch" forName="wedge3Tx" refType="w" fact="0.53"/>
          <dgm:constr type="t" for="ch" forName="wedge3Tx" refType="h" fact="0.665"/>
          <dgm:constr type="w" for="ch" forName="wedge3Tx" refType="w" fact="0.22"/>
          <dgm:constr type="h" for="ch" forName="wedge3Tx" refType="h" fact="0.17"/>
          <dgm:constr type="l" for="ch" forName="wedge4" refType="w" fact="0.07"/>
          <dgm:constr type="t" for="ch" forName="wedge4" refType="h" fact="0.0973"/>
          <dgm:constr type="w" for="ch" forName="wedge4" refType="w" fact="0.84"/>
          <dgm:constr type="h" for="ch" forName="wedge4" refType="h" fact="0.84"/>
          <dgm:constr type="l" for="ch" forName="dummy4a" refType="w" fact="0.49"/>
          <dgm:constr type="t" for="ch" forName="dummy4a" refType="h" fact="0.9373"/>
          <dgm:constr type="l" for="ch" forName="dummy4b" refType="w" fact="0.1263"/>
          <dgm:constr type="t" for="ch" forName="dummy4b" refType="h" fact="0.7273"/>
          <dgm:constr type="r" for="ch" forName="wedge4Tx" refType="w" fact="0.47"/>
          <dgm:constr type="t" for="ch" forName="wedge4Tx" refType="h" fact="0.665"/>
          <dgm:constr type="w" for="ch" forName="wedge4Tx" refType="w" fact="0.22"/>
          <dgm:constr type="h" for="ch" forName="wedge4Tx" refType="h" fact="0.17"/>
          <dgm:constr type="l" for="ch" forName="wedge5" refType="w" fact="0.06"/>
          <dgm:constr type="t" for="ch" forName="wedge5" refType="h" fact="0.08"/>
          <dgm:constr type="w" for="ch" forName="wedge5" refType="w" fact="0.84"/>
          <dgm:constr type="h" for="ch" forName="wedge5" refType="h" fact="0.84"/>
          <dgm:constr type="l" for="ch" forName="dummy5a" refType="w" fact="0.1163"/>
          <dgm:constr type="t" for="ch" forName="dummy5a" refType="h" fact="0.71"/>
          <dgm:constr type="l" for="ch" forName="dummy5b" refType="w" fact="0.1163"/>
          <dgm:constr type="t" for="ch" forName="dummy5b" refType="h" fact="0.29"/>
          <dgm:constr type="r" for="ch" forName="wedge5Tx" refType="w" fact="0.33"/>
          <dgm:constr type="t" for="ch" forName="wedge5Tx" refType="h" fact="0.42"/>
          <dgm:constr type="w" for="ch" forName="wedge5Tx" refType="w" fact="0.23"/>
          <dgm:constr type="h" for="ch" forName="wedge5Tx" refType="h" fact="0.165"/>
          <dgm:constr type="l" for="ch" forName="wedge6" refType="w" fact="0.07"/>
          <dgm:constr type="t" for="ch" forName="wedge6" refType="h" fact="0.0627"/>
          <dgm:constr type="w" for="ch" forName="wedge6" refType="w" fact="0.84"/>
          <dgm:constr type="h" for="ch" forName="wedge6" refType="h" fact="0.84"/>
          <dgm:constr type="l" for="ch" forName="dummy6a" refType="w" fact="0.1263"/>
          <dgm:constr type="t" for="ch" forName="dummy6a" refType="h" fact="0.2727"/>
          <dgm:constr type="l" for="ch" forName="dummy6b" refType="w" fact="0.49"/>
          <dgm:constr type="t" for="ch" forName="dummy6b" refType="h" fact="0.0627"/>
          <dgm:constr type="r" for="ch" forName="wedge6Tx" refType="w" fact="0.47"/>
          <dgm:constr type="t" for="ch" forName="wedge6Tx" refType="h" fact="0.17"/>
          <dgm:constr type="w" for="ch" forName="wedge6Tx" refType="w" fact="0.22"/>
          <dgm:constr type="h" for="ch" forName="wedge6Tx" refType="h" fact="0.17"/>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primFontSz" for="ch" ptType="node" op="equ"/>
        </dgm:constrLst>
      </dgm:if>
      <dgm:else name="Name7">
        <dgm:constrLst>
          <dgm:constr type="l" for="ch" forName="wedge1" refType="w" fact="0.0887"/>
          <dgm:constr type="t" for="ch" forName="wedge1" refType="w" fact="0.062"/>
          <dgm:constr type="w" for="ch" forName="wedge1" refType="w" fact="0.84"/>
          <dgm:constr type="h" for="ch" forName="wedge1" refType="h" fact="0.84"/>
          <dgm:constr type="l" for="ch" forName="dummy1a" refType="w" fact="0.5087"/>
          <dgm:constr type="t" for="ch" forName="dummy1a" refType="h" fact="0.062"/>
          <dgm:constr type="l" for="ch" forName="dummy1b" refType="w" fact="0.837"/>
          <dgm:constr type="t" for="ch" forName="dummy1b" refType="h" fact="0.2201"/>
          <dgm:constr type="l" for="ch" forName="wedge1Tx" refType="w" fact="0.53"/>
          <dgm:constr type="t" for="ch" forName="wedge1Tx" refType="h" fact="0.14"/>
          <dgm:constr type="w" for="ch" forName="wedge1Tx" refType="w" fact="0.2"/>
          <dgm:constr type="h" for="ch" forName="wedge1Tx" refType="h" fact="0.16"/>
          <dgm:constr type="l" for="ch" forName="wedge2" refType="w" fact="0.0995"/>
          <dgm:constr type="t" for="ch" forName="wedge2" refType="w" fact="0.0755"/>
          <dgm:constr type="w" for="ch" forName="wedge2" refType="w" fact="0.84"/>
          <dgm:constr type="h" for="ch" forName="wedge2" refType="h" fact="0.84"/>
          <dgm:constr type="l" for="ch" forName="dummy2a" refType="w" fact="0.8479"/>
          <dgm:constr type="t" for="ch" forName="dummy2a" refType="h" fact="0.2337"/>
          <dgm:constr type="l" for="ch" forName="dummy2b" refType="w" fact="0.929"/>
          <dgm:constr type="t" for="ch" forName="dummy2b" refType="h" fact="0.589"/>
          <dgm:constr type="l" for="ch" forName="wedge2Tx" refType="w" fact="0.67"/>
          <dgm:constr type="t" for="ch" forName="wedge2Tx" refType="h" fact="0.38"/>
          <dgm:constr type="w" for="ch" forName="wedge2Tx" refType="w" fact="0.23"/>
          <dgm:constr type="h" for="ch" forName="wedge2Tx" refType="h" fact="0.14"/>
          <dgm:constr type="l" for="ch" forName="wedge3" refType="w" fact="0.0956"/>
          <dgm:constr type="t" for="ch" forName="wedge3" refType="w" fact="0.0925"/>
          <dgm:constr type="w" for="ch" forName="wedge3" refType="w" fact="0.84"/>
          <dgm:constr type="h" for="ch" forName="wedge3" refType="h" fact="0.84"/>
          <dgm:constr type="l" for="ch" forName="dummy3a" refType="w" fact="0.9251"/>
          <dgm:constr type="t" for="ch" forName="dummy3a" refType="h" fact="0.6059"/>
          <dgm:constr type="l" for="ch" forName="dummy3b" refType="w" fact="0.6979"/>
          <dgm:constr type="t" for="ch" forName="dummy3b" refType="h" fact="0.8909"/>
          <dgm:constr type="l" for="ch" forName="wedge3Tx" refType="w" fact="0.635"/>
          <dgm:constr type="t" for="ch" forName="wedge3Tx" refType="h" fact="0.59"/>
          <dgm:constr type="w" for="ch" forName="wedge3Tx" refType="w" fact="0.2"/>
          <dgm:constr type="h" for="ch" forName="wedge3Tx" refType="h" fact="0.155"/>
          <dgm:constr type="l" for="ch" forName="wedge4" refType="w" fact="0.08"/>
          <dgm:constr type="t" for="ch" forName="wedge4" refType="h" fact="0.1"/>
          <dgm:constr type="w" for="ch" forName="wedge4" refType="w" fact="0.84"/>
          <dgm:constr type="h" for="ch" forName="wedge4" refType="h" fact="0.84"/>
          <dgm:constr type="l" for="ch" forName="dummy4a" refType="w" fact="0.6822"/>
          <dgm:constr type="t" for="ch" forName="dummy4a" refType="h" fact="0.8984"/>
          <dgm:constr type="l" for="ch" forName="dummy4b" refType="w" fact="0.3178"/>
          <dgm:constr type="t" for="ch" forName="dummy4b" refType="h" fact="0.8984"/>
          <dgm:constr type="l" for="ch" forName="wedge4Tx" refType="w" fact="0.4025"/>
          <dgm:constr type="t" for="ch" forName="wedge4Tx" refType="h" fact="0.76"/>
          <dgm:constr type="w" for="ch" forName="wedge4Tx" refType="w" fact="0.195"/>
          <dgm:constr type="h" for="ch" forName="wedge4Tx" refType="h" fact="0.14"/>
          <dgm:constr type="l" for="ch" forName="wedge5" refType="w" fact="0.0644"/>
          <dgm:constr type="t" for="ch" forName="wedge5" refType="h" fact="0.0925"/>
          <dgm:constr type="w" for="ch" forName="wedge5" refType="w" fact="0.84"/>
          <dgm:constr type="h" for="ch" forName="wedge5" refType="h" fact="0.84"/>
          <dgm:constr type="l" for="ch" forName="dummy5a" refType="w" fact="0.3021"/>
          <dgm:constr type="t" for="ch" forName="dummy5a" refType="h" fact="0.8909"/>
          <dgm:constr type="l" for="ch" forName="dummy5b" refType="w" fact="0.0749"/>
          <dgm:constr type="t" for="ch" forName="dummy5b" refType="h" fact="0.6059"/>
          <dgm:constr type="r" for="ch" forName="wedge5Tx" refType="w" fact="0.365"/>
          <dgm:constr type="t" for="ch" forName="wedge5Tx" refType="h" fact="0.59"/>
          <dgm:constr type="w" for="ch" forName="wedge5Tx" refType="w" fact="0.2"/>
          <dgm:constr type="h" for="ch" forName="wedge5Tx" refType="h" fact="0.155"/>
          <dgm:constr type="l" for="ch" forName="wedge6" refType="w" fact="0.0605"/>
          <dgm:constr type="t" for="ch" forName="wedge6" refType="h" fact="0.0755"/>
          <dgm:constr type="w" for="ch" forName="wedge6" refType="w" fact="0.84"/>
          <dgm:constr type="h" for="ch" forName="wedge6" refType="h" fact="0.84"/>
          <dgm:constr type="l" for="ch" forName="dummy6a" refType="w" fact="0.071"/>
          <dgm:constr type="t" for="ch" forName="dummy6a" refType="h" fact="0.589"/>
          <dgm:constr type="l" for="ch" forName="dummy6b" refType="w" fact="0.1521"/>
          <dgm:constr type="t" for="ch" forName="dummy6b" refType="h" fact="0.2337"/>
          <dgm:constr type="r" for="ch" forName="wedge6Tx" refType="w" fact="0.33"/>
          <dgm:constr type="t" for="ch" forName="wedge6Tx" refType="h" fact="0.38"/>
          <dgm:constr type="w" for="ch" forName="wedge6Tx" refType="w" fact="0.23"/>
          <dgm:constr type="h" for="ch" forName="wedge6Tx" refType="h" fact="0.14"/>
          <dgm:constr type="l" for="ch" forName="wedge7" refType="w" fact="0.0713"/>
          <dgm:constr type="t" for="ch" forName="wedge7" refType="h" fact="0.062"/>
          <dgm:constr type="w" for="ch" forName="wedge7" refType="w" fact="0.84"/>
          <dgm:constr type="h" for="ch" forName="wedge7" refType="h" fact="0.84"/>
          <dgm:constr type="l" for="ch" forName="dummy7a" refType="w" fact="0.163"/>
          <dgm:constr type="t" for="ch" forName="dummy7a" refType="h" fact="0.2201"/>
          <dgm:constr type="l" for="ch" forName="dummy7b" refType="w" fact="0.4913"/>
          <dgm:constr type="t" for="ch" forName="dummy7b" refType="h" fact="0.062"/>
          <dgm:constr type="r" for="ch" forName="wedge7Tx" refType="w" fact="0.47"/>
          <dgm:constr type="t" for="ch" forName="wedge7Tx" refType="h" fact="0.14"/>
          <dgm:constr type="w" for="ch" forName="wedge7Tx" refType="w" fact="0.2"/>
          <dgm:constr type="h" for="ch" forName="wedge7Tx" refType="h" fact="0.16"/>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h" for="ch" forName="arrowWedge7" refType="w" fact="0.08"/>
          <dgm:constr type="diam" for="ch" forName="arrowWedge7" refType="w" fact="0.84"/>
          <dgm:constr type="l" for="ch" forName="arrowWedge7" refType="w" fact="0.5"/>
          <dgm:constr type="t" for="ch" forName="arrowWedge7" refType="w" fact="0.5"/>
          <dgm:constr type="primFontSz" for="ch" ptType="node" op="equ"/>
        </dgm:constrLst>
      </dgm:else>
    </dgm:choose>
    <dgm:ruleLst/>
    <dgm:choose name="Name8">
      <dgm:if name="Name9" axis="ch" ptType="node" func="cnt" op="gte" val="1">
        <dgm:layoutNode name="wedge1">
          <dgm:alg type="sp"/>
          <dgm:choose name="Name10">
            <dgm:if name="Name11" axis="ch" ptType="node" func="cnt" op="equ" val="1">
              <dgm:shape xmlns:r="http://schemas.openxmlformats.org/officeDocument/2006/relationships" type="ellipse" r:blip="">
                <dgm:adjLst/>
              </dgm:shape>
            </dgm:if>
            <dgm:if name="Name12" axis="ch" ptType="node" func="cnt" op="equ" val="2">
              <dgm:shape xmlns:r="http://schemas.openxmlformats.org/officeDocument/2006/relationships" type="pie" r:blip="">
                <dgm:adjLst>
                  <dgm:adj idx="1" val="270"/>
                  <dgm:adj idx="2" val="90"/>
                </dgm:adjLst>
              </dgm:shape>
            </dgm:if>
            <dgm:if name="Name13" axis="ch" ptType="node" func="cnt" op="equ" val="3">
              <dgm:shape xmlns:r="http://schemas.openxmlformats.org/officeDocument/2006/relationships" type="pie" r:blip="">
                <dgm:adjLst>
                  <dgm:adj idx="1" val="270"/>
                  <dgm:adj idx="2" val="30"/>
                </dgm:adjLst>
              </dgm:shape>
            </dgm:if>
            <dgm:if name="Name14" axis="ch" ptType="node" func="cnt" op="equ" val="4">
              <dgm:shape xmlns:r="http://schemas.openxmlformats.org/officeDocument/2006/relationships" type="pie" r:blip="">
                <dgm:adjLst>
                  <dgm:adj idx="1" val="270"/>
                  <dgm:adj idx="2" val="0"/>
                </dgm:adjLst>
              </dgm:shape>
            </dgm:if>
            <dgm:if name="Name15" axis="ch" ptType="node" func="cnt" op="equ" val="5">
              <dgm:shape xmlns:r="http://schemas.openxmlformats.org/officeDocument/2006/relationships" type="pie" r:blip="">
                <dgm:adjLst>
                  <dgm:adj idx="1" val="270"/>
                  <dgm:adj idx="2" val="342"/>
                </dgm:adjLst>
              </dgm:shape>
            </dgm:if>
            <dgm:if name="Name16" axis="ch" ptType="node" func="cnt" op="equ" val="6">
              <dgm:shape xmlns:r="http://schemas.openxmlformats.org/officeDocument/2006/relationships" type="pie" r:blip="">
                <dgm:adjLst>
                  <dgm:adj idx="1" val="270"/>
                  <dgm:adj idx="2" val="330"/>
                </dgm:adjLst>
              </dgm:shape>
            </dgm:if>
            <dgm:else name="Name17">
              <dgm:shape xmlns:r="http://schemas.openxmlformats.org/officeDocument/2006/relationships" type="pie" r:blip="">
                <dgm:adjLst>
                  <dgm:adj idx="1" val="270"/>
                  <dgm:adj idx="2" val="321.4286"/>
                </dgm:adjLst>
              </dgm:shape>
            </dgm:else>
          </dgm:choose>
          <dgm:choose name="Name18">
            <dgm:if name="Name19" func="var" arg="dir" op="equ" val="norm">
              <dgm:presOf axis="ch desOrSelf" ptType="node node" st="1 1" cnt="1 0"/>
            </dgm:if>
            <dgm:else name="Name20">
              <dgm:choose name="Name21">
                <dgm:if name="Name22" axis="ch" ptType="node" func="cnt" op="equ" val="1">
                  <dgm:presOf axis="ch desOrSelf" ptType="node node" st="1 1" cnt="1 0"/>
                </dgm:if>
                <dgm:if name="Name23" axis="ch" ptType="node" func="cnt" op="equ" val="2">
                  <dgm:presOf axis="ch desOrSelf" ptType="node node" st="2 1" cnt="1 0"/>
                </dgm:if>
                <dgm:if name="Name24" axis="ch" ptType="node" func="cnt" op="equ" val="3">
                  <dgm:presOf axis="ch desOrSelf" ptType="node node" st="3 1" cnt="1 0"/>
                </dgm:if>
                <dgm:if name="Name25" axis="ch" ptType="node" func="cnt" op="equ" val="4">
                  <dgm:presOf axis="ch desOrSelf" ptType="node node" st="4 1" cnt="1 0"/>
                </dgm:if>
                <dgm:if name="Name26" axis="ch" ptType="node" func="cnt" op="equ" val="5">
                  <dgm:presOf axis="ch desOrSelf" ptType="node node" st="5 1" cnt="1 0"/>
                </dgm:if>
                <dgm:if name="Name27" axis="ch" ptType="node" func="cnt" op="equ" val="6">
                  <dgm:presOf axis="ch desOrSelf" ptType="node node" st="6 1" cnt="1 0"/>
                </dgm:if>
                <dgm:else name="Name28">
                  <dgm:presOf axis="ch desOrSelf" ptType="node node" st="7 1" cnt="1 0"/>
                </dgm:else>
              </dgm:choose>
            </dgm:else>
          </dgm:choose>
          <dgm:constrLst/>
          <dgm:ruleLst/>
        </dgm:layoutNode>
        <dgm:layoutNode name="dummy1a" moveWith="wedge1">
          <dgm:alg type="sp"/>
          <dgm:shape xmlns:r="http://schemas.openxmlformats.org/officeDocument/2006/relationships" r:blip="">
            <dgm:adjLst/>
          </dgm:shape>
          <dgm:presOf/>
          <dgm:constrLst>
            <dgm:constr type="w" val="1"/>
            <dgm:constr type="h" val="1"/>
          </dgm:constrLst>
          <dgm:ruleLst/>
        </dgm:layoutNode>
        <dgm:layoutNode name="dummy1b" moveWith="wedge1">
          <dgm:alg type="sp"/>
          <dgm:shape xmlns:r="http://schemas.openxmlformats.org/officeDocument/2006/relationships" r:blip="">
            <dgm:adjLst/>
          </dgm:shape>
          <dgm:presOf/>
          <dgm:constrLst>
            <dgm:constr type="w" val="1"/>
            <dgm:constr type="h" val="1"/>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29">
            <dgm:if name="Name30" func="var" arg="dir" op="equ" val="norm">
              <dgm:presOf axis="ch desOrSelf" ptType="node node" st="1 1" cnt="1 0"/>
            </dgm:if>
            <dgm:else name="Name31">
              <dgm:choose name="Name32">
                <dgm:if name="Name33" axis="ch" ptType="node" func="cnt" op="equ" val="1">
                  <dgm:presOf axis="ch desOrSelf" ptType="node node" st="1 1" cnt="1 0"/>
                </dgm:if>
                <dgm:if name="Name34" axis="ch" ptType="node" func="cnt" op="equ" val="2">
                  <dgm:presOf axis="ch desOrSelf" ptType="node node" st="2 1" cnt="1 0"/>
                </dgm:if>
                <dgm:if name="Name35" axis="ch" ptType="node" func="cnt" op="equ" val="3">
                  <dgm:presOf axis="ch desOrSelf" ptType="node node" st="3 1" cnt="1 0"/>
                </dgm:if>
                <dgm:if name="Name36" axis="ch" ptType="node" func="cnt" op="equ" val="4">
                  <dgm:presOf axis="ch desOrSelf" ptType="node node" st="4 1" cnt="1 0"/>
                </dgm:if>
                <dgm:if name="Name37" axis="ch" ptType="node" func="cnt" op="equ" val="5">
                  <dgm:presOf axis="ch desOrSelf" ptType="node node" st="5 1" cnt="1 0"/>
                </dgm:if>
                <dgm:if name="Name38" axis="ch" ptType="node" func="cnt" op="equ" val="6">
                  <dgm:presOf axis="ch desOrSelf" ptType="node node" st="6 1" cnt="1 0"/>
                </dgm:if>
                <dgm:else name="Name39">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40"/>
    </dgm:choose>
    <dgm:choose name="Name41">
      <dgm:if name="Name42" axis="ch" ptType="node" func="cnt" op="gte" val="2">
        <dgm:layoutNode name="wedge2">
          <dgm:alg type="sp"/>
          <dgm:choose name="Name43">
            <dgm:if name="Name44" axis="ch" ptType="node" func="cnt" op="equ" val="2">
              <dgm:shape xmlns:r="http://schemas.openxmlformats.org/officeDocument/2006/relationships" type="pie" r:blip="">
                <dgm:adjLst>
                  <dgm:adj idx="1" val="90"/>
                  <dgm:adj idx="2" val="270"/>
                </dgm:adjLst>
              </dgm:shape>
            </dgm:if>
            <dgm:if name="Name45" axis="ch" ptType="node" func="cnt" op="equ" val="3">
              <dgm:shape xmlns:r="http://schemas.openxmlformats.org/officeDocument/2006/relationships" type="pie" r:blip="">
                <dgm:adjLst>
                  <dgm:adj idx="1" val="30"/>
                  <dgm:adj idx="2" val="150"/>
                </dgm:adjLst>
              </dgm:shape>
            </dgm:if>
            <dgm:if name="Name46" axis="ch" ptType="node" func="cnt" op="equ" val="4">
              <dgm:shape xmlns:r="http://schemas.openxmlformats.org/officeDocument/2006/relationships" type="pie" r:blip="">
                <dgm:adjLst>
                  <dgm:adj idx="1" val="0"/>
                  <dgm:adj idx="2" val="90"/>
                </dgm:adjLst>
              </dgm:shape>
            </dgm:if>
            <dgm:if name="Name47" axis="ch" ptType="node" func="cnt" op="equ" val="5">
              <dgm:shape xmlns:r="http://schemas.openxmlformats.org/officeDocument/2006/relationships" type="pie" r:blip="">
                <dgm:adjLst>
                  <dgm:adj idx="1" val="342"/>
                  <dgm:adj idx="2" val="54"/>
                </dgm:adjLst>
              </dgm:shape>
            </dgm:if>
            <dgm:if name="Name48" axis="ch" ptType="node" func="cnt" op="equ" val="6">
              <dgm:shape xmlns:r="http://schemas.openxmlformats.org/officeDocument/2006/relationships" type="pie" r:blip="">
                <dgm:adjLst>
                  <dgm:adj idx="1" val="330"/>
                  <dgm:adj idx="2" val="30"/>
                </dgm:adjLst>
              </dgm:shape>
            </dgm:if>
            <dgm:else name="Name49">
              <dgm:shape xmlns:r="http://schemas.openxmlformats.org/officeDocument/2006/relationships" type="pie" r:blip="">
                <dgm:adjLst>
                  <dgm:adj idx="1" val="321.4286"/>
                  <dgm:adj idx="2" val="12.85714"/>
                </dgm:adjLst>
              </dgm:shape>
            </dgm:else>
          </dgm:choose>
          <dgm:choose name="Name50">
            <dgm:if name="Name51" func="var" arg="dir" op="equ" val="norm">
              <dgm:presOf axis="ch desOrSelf" ptType="node node" st="2 1" cnt="1 0"/>
            </dgm:if>
            <dgm:else name="Name52">
              <dgm:choose name="Name53">
                <dgm:if name="Name54" axis="ch" ptType="node" func="cnt" op="equ" val="2">
                  <dgm:presOf axis="ch desOrSelf" ptType="node node" st="1 1" cnt="1 0"/>
                </dgm:if>
                <dgm:if name="Name55" axis="ch" ptType="node" func="cnt" op="equ" val="3">
                  <dgm:presOf axis="ch desOrSelf" ptType="node node" st="2 1" cnt="1 0"/>
                </dgm:if>
                <dgm:if name="Name56" axis="ch" ptType="node" func="cnt" op="equ" val="4">
                  <dgm:presOf axis="ch desOrSelf" ptType="node node" st="3 1" cnt="1 0"/>
                </dgm:if>
                <dgm:if name="Name57" axis="ch" ptType="node" func="cnt" op="equ" val="5">
                  <dgm:presOf axis="ch desOrSelf" ptType="node node" st="4 1" cnt="1 0"/>
                </dgm:if>
                <dgm:if name="Name58" axis="ch" ptType="node" func="cnt" op="equ" val="6">
                  <dgm:presOf axis="ch desOrSelf" ptType="node node" st="5 1" cnt="1 0"/>
                </dgm:if>
                <dgm:else name="Name59">
                  <dgm:presOf axis="ch desOrSelf" ptType="node node" st="6 1" cnt="1 0"/>
                </dgm:else>
              </dgm:choose>
            </dgm:else>
          </dgm:choose>
          <dgm:constrLst/>
          <dgm:ruleLst/>
        </dgm:layoutNode>
        <dgm:layoutNode name="dummy2a" moveWith="wedge2">
          <dgm:alg type="sp"/>
          <dgm:shape xmlns:r="http://schemas.openxmlformats.org/officeDocument/2006/relationships" r:blip="">
            <dgm:adjLst/>
          </dgm:shape>
          <dgm:presOf/>
          <dgm:constrLst>
            <dgm:constr type="w" val="1"/>
            <dgm:constr type="h" val="1"/>
          </dgm:constrLst>
          <dgm:ruleLst/>
        </dgm:layoutNode>
        <dgm:layoutNode name="dummy2b" moveWith="wedge2">
          <dgm:alg type="sp"/>
          <dgm:shape xmlns:r="http://schemas.openxmlformats.org/officeDocument/2006/relationships" r:blip="">
            <dgm:adjLst/>
          </dgm:shape>
          <dgm:presOf/>
          <dgm:constrLst>
            <dgm:constr type="w" val="1"/>
            <dgm:constr type="h" val="1"/>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60">
            <dgm:if name="Name61" func="var" arg="dir" op="equ" val="norm">
              <dgm:presOf axis="ch desOrSelf" ptType="node node" st="2 1" cnt="1 0"/>
            </dgm:if>
            <dgm:else name="Name62">
              <dgm:choose name="Name63">
                <dgm:if name="Name64" axis="ch" ptType="node" func="cnt" op="equ" val="2">
                  <dgm:presOf axis="ch desOrSelf" ptType="node node" st="1 1" cnt="1 0"/>
                </dgm:if>
                <dgm:if name="Name65" axis="ch" ptType="node" func="cnt" op="equ" val="3">
                  <dgm:presOf axis="ch desOrSelf" ptType="node node" st="2 1" cnt="1 0"/>
                </dgm:if>
                <dgm:if name="Name66" axis="ch" ptType="node" func="cnt" op="equ" val="4">
                  <dgm:presOf axis="ch desOrSelf" ptType="node node" st="3 1" cnt="1 0"/>
                </dgm:if>
                <dgm:if name="Name67" axis="ch" ptType="node" func="cnt" op="equ" val="5">
                  <dgm:presOf axis="ch desOrSelf" ptType="node node" st="4 1" cnt="1 0"/>
                </dgm:if>
                <dgm:if name="Name68" axis="ch" ptType="node" func="cnt" op="equ" val="6">
                  <dgm:presOf axis="ch desOrSelf" ptType="node node" st="5 1" cnt="1 0"/>
                </dgm:if>
                <dgm:else name="Name69">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70"/>
    </dgm:choose>
    <dgm:choose name="Name71">
      <dgm:if name="Name72" axis="ch" ptType="node" func="cnt" op="gte" val="3">
        <dgm:layoutNode name="wedge3">
          <dgm:alg type="sp"/>
          <dgm:choose name="Name73">
            <dgm:if name="Name74" axis="ch" ptType="node" func="cnt" op="equ" val="3">
              <dgm:shape xmlns:r="http://schemas.openxmlformats.org/officeDocument/2006/relationships" type="pie" r:blip="">
                <dgm:adjLst>
                  <dgm:adj idx="1" val="150"/>
                  <dgm:adj idx="2" val="270"/>
                </dgm:adjLst>
              </dgm:shape>
            </dgm:if>
            <dgm:if name="Name75" axis="ch" ptType="node" func="cnt" op="equ" val="4">
              <dgm:shape xmlns:r="http://schemas.openxmlformats.org/officeDocument/2006/relationships" type="pie" r:blip="">
                <dgm:adjLst>
                  <dgm:adj idx="1" val="90"/>
                  <dgm:adj idx="2" val="180"/>
                </dgm:adjLst>
              </dgm:shape>
            </dgm:if>
            <dgm:if name="Name76" axis="ch" ptType="node" func="cnt" op="equ" val="5">
              <dgm:shape xmlns:r="http://schemas.openxmlformats.org/officeDocument/2006/relationships" type="pie" r:blip="">
                <dgm:adjLst>
                  <dgm:adj idx="1" val="54"/>
                  <dgm:adj idx="2" val="126"/>
                </dgm:adjLst>
              </dgm:shape>
            </dgm:if>
            <dgm:if name="Name77" axis="ch" ptType="node" func="cnt" op="equ" val="6">
              <dgm:shape xmlns:r="http://schemas.openxmlformats.org/officeDocument/2006/relationships" type="pie" r:blip="">
                <dgm:adjLst>
                  <dgm:adj idx="1" val="30"/>
                  <dgm:adj idx="2" val="90"/>
                </dgm:adjLst>
              </dgm:shape>
            </dgm:if>
            <dgm:else name="Name78">
              <dgm:shape xmlns:r="http://schemas.openxmlformats.org/officeDocument/2006/relationships" type="pie" r:blip="">
                <dgm:adjLst>
                  <dgm:adj idx="1" val="12.85714"/>
                  <dgm:adj idx="2" val="64.28571"/>
                </dgm:adjLst>
              </dgm:shape>
            </dgm:else>
          </dgm:choose>
          <dgm:choose name="Name79">
            <dgm:if name="Name80" func="var" arg="dir" op="equ" val="norm">
              <dgm:presOf axis="ch desOrSelf" ptType="node node" st="3 1" cnt="1 0"/>
            </dgm:if>
            <dgm:else name="Name81">
              <dgm:choose name="Name82">
                <dgm:if name="Name83" axis="ch" ptType="node" func="cnt" op="equ" val="3">
                  <dgm:presOf axis="ch desOrSelf" ptType="node node" st="1 1" cnt="1 0"/>
                </dgm:if>
                <dgm:if name="Name84" axis="ch" ptType="node" func="cnt" op="equ" val="4">
                  <dgm:presOf axis="ch desOrSelf" ptType="node node" st="2 1" cnt="1 0"/>
                </dgm:if>
                <dgm:if name="Name85" axis="ch" ptType="node" func="cnt" op="equ" val="5">
                  <dgm:presOf axis="ch desOrSelf" ptType="node node" st="3 1" cnt="1 0"/>
                </dgm:if>
                <dgm:if name="Name86" axis="ch" ptType="node" func="cnt" op="equ" val="6">
                  <dgm:presOf axis="ch desOrSelf" ptType="node node" st="4 1" cnt="1 0"/>
                </dgm:if>
                <dgm:else name="Name87">
                  <dgm:presOf axis="ch desOrSelf" ptType="node node" st="5 1" cnt="1 0"/>
                </dgm:else>
              </dgm:choose>
            </dgm:else>
          </dgm:choose>
          <dgm:constrLst/>
          <dgm:ruleLst/>
        </dgm:layoutNode>
        <dgm:layoutNode name="dummy3a" moveWith="wedge3">
          <dgm:alg type="sp"/>
          <dgm:shape xmlns:r="http://schemas.openxmlformats.org/officeDocument/2006/relationships" r:blip="">
            <dgm:adjLst/>
          </dgm:shape>
          <dgm:presOf/>
          <dgm:constrLst>
            <dgm:constr type="w" val="1"/>
            <dgm:constr type="h" val="1"/>
          </dgm:constrLst>
          <dgm:ruleLst/>
        </dgm:layoutNode>
        <dgm:layoutNode name="dummy3b" moveWith="wedge3">
          <dgm:alg type="sp"/>
          <dgm:shape xmlns:r="http://schemas.openxmlformats.org/officeDocument/2006/relationships" r:blip="">
            <dgm:adjLst/>
          </dgm:shape>
          <dgm:presOf/>
          <dgm:constrLst>
            <dgm:constr type="w" val="1"/>
            <dgm:constr type="h" val="1"/>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88">
            <dgm:if name="Name89" func="var" arg="dir" op="equ" val="norm">
              <dgm:presOf axis="ch desOrSelf" ptType="node node" st="3 1" cnt="1 0"/>
            </dgm:if>
            <dgm:else name="Name90">
              <dgm:choose name="Name91">
                <dgm:if name="Name92" axis="ch" ptType="node" func="cnt" op="equ" val="3">
                  <dgm:presOf axis="ch desOrSelf" ptType="node node" st="1 1" cnt="1 0"/>
                </dgm:if>
                <dgm:if name="Name93" axis="ch" ptType="node" func="cnt" op="equ" val="4">
                  <dgm:presOf axis="ch desOrSelf" ptType="node node" st="2 1" cnt="1 0"/>
                </dgm:if>
                <dgm:if name="Name94" axis="ch" ptType="node" func="cnt" op="equ" val="5">
                  <dgm:presOf axis="ch desOrSelf" ptType="node node" st="3 1" cnt="1 0"/>
                </dgm:if>
                <dgm:if name="Name95" axis="ch" ptType="node" func="cnt" op="equ" val="6">
                  <dgm:presOf axis="ch desOrSelf" ptType="node node" st="4 1" cnt="1 0"/>
                </dgm:if>
                <dgm:else name="Name96">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97"/>
    </dgm:choose>
    <dgm:choose name="Name98">
      <dgm:if name="Name99" axis="ch" ptType="node" func="cnt" op="gte" val="4">
        <dgm:layoutNode name="wedge4">
          <dgm:alg type="sp"/>
          <dgm:choose name="Name100">
            <dgm:if name="Name101" axis="ch" ptType="node" func="cnt" op="equ" val="4">
              <dgm:shape xmlns:r="http://schemas.openxmlformats.org/officeDocument/2006/relationships" type="pie" r:blip="">
                <dgm:adjLst>
                  <dgm:adj idx="1" val="180"/>
                  <dgm:adj idx="2" val="270"/>
                </dgm:adjLst>
              </dgm:shape>
            </dgm:if>
            <dgm:if name="Name102" axis="ch" ptType="node" func="cnt" op="equ" val="5">
              <dgm:shape xmlns:r="http://schemas.openxmlformats.org/officeDocument/2006/relationships" type="pie" r:blip="">
                <dgm:adjLst>
                  <dgm:adj idx="1" val="126"/>
                  <dgm:adj idx="2" val="198"/>
                </dgm:adjLst>
              </dgm:shape>
            </dgm:if>
            <dgm:if name="Name103" axis="ch" ptType="node" func="cnt" op="equ" val="6">
              <dgm:shape xmlns:r="http://schemas.openxmlformats.org/officeDocument/2006/relationships" type="pie" r:blip="">
                <dgm:adjLst>
                  <dgm:adj idx="1" val="90"/>
                  <dgm:adj idx="2" val="150"/>
                </dgm:adjLst>
              </dgm:shape>
            </dgm:if>
            <dgm:else name="Name104">
              <dgm:shape xmlns:r="http://schemas.openxmlformats.org/officeDocument/2006/relationships" type="pie" r:blip="">
                <dgm:adjLst>
                  <dgm:adj idx="1" val="64.2871"/>
                  <dgm:adj idx="2" val="115.7143"/>
                </dgm:adjLst>
              </dgm:shape>
            </dgm:else>
          </dgm:choose>
          <dgm:choose name="Name105">
            <dgm:if name="Name106" func="var" arg="dir" op="equ" val="norm">
              <dgm:presOf axis="ch desOrSelf" ptType="node node" st="4 1" cnt="1 0"/>
            </dgm:if>
            <dgm:else name="Name107">
              <dgm:choose name="Name108">
                <dgm:if name="Name109" axis="ch" ptType="node" func="cnt" op="equ" val="4">
                  <dgm:presOf axis="ch desOrSelf" ptType="node node" st="1 1" cnt="1 0"/>
                </dgm:if>
                <dgm:if name="Name110" axis="ch" ptType="node" func="cnt" op="equ" val="5">
                  <dgm:presOf axis="ch desOrSelf" ptType="node node" st="2 1" cnt="1 0"/>
                </dgm:if>
                <dgm:if name="Name111" axis="ch" ptType="node" func="cnt" op="equ" val="6">
                  <dgm:presOf axis="ch desOrSelf" ptType="node node" st="3 1" cnt="1 0"/>
                </dgm:if>
                <dgm:else name="Name112">
                  <dgm:presOf axis="ch desOrSelf" ptType="node node" st="4 1" cnt="1 0"/>
                </dgm:else>
              </dgm:choose>
            </dgm:else>
          </dgm:choose>
          <dgm:constrLst/>
          <dgm:ruleLst/>
        </dgm:layoutNode>
        <dgm:layoutNode name="dummy4a" moveWith="wedge4">
          <dgm:alg type="sp"/>
          <dgm:shape xmlns:r="http://schemas.openxmlformats.org/officeDocument/2006/relationships" r:blip="">
            <dgm:adjLst/>
          </dgm:shape>
          <dgm:presOf/>
          <dgm:constrLst>
            <dgm:constr type="w" val="1"/>
            <dgm:constr type="h" val="1"/>
          </dgm:constrLst>
          <dgm:ruleLst/>
        </dgm:layoutNode>
        <dgm:layoutNode name="dummy4b" moveWith="wedge4">
          <dgm:alg type="sp"/>
          <dgm:shape xmlns:r="http://schemas.openxmlformats.org/officeDocument/2006/relationships" r:blip="">
            <dgm:adjLst/>
          </dgm:shape>
          <dgm:presOf/>
          <dgm:constrLst>
            <dgm:constr type="w" val="1"/>
            <dgm:constr type="h" val="1"/>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13">
            <dgm:if name="Name114" func="var" arg="dir" op="equ" val="norm">
              <dgm:presOf axis="ch desOrSelf" ptType="node node" st="4 1" cnt="1 0"/>
            </dgm:if>
            <dgm:else name="Name115">
              <dgm:choose name="Name116">
                <dgm:if name="Name117" axis="ch" ptType="node" func="cnt" op="equ" val="4">
                  <dgm:presOf axis="ch desOrSelf" ptType="node node" st="1 1" cnt="1 0"/>
                </dgm:if>
                <dgm:if name="Name118" axis="ch" ptType="node" func="cnt" op="equ" val="5">
                  <dgm:presOf axis="ch desOrSelf" ptType="node node" st="2 1" cnt="1 0"/>
                </dgm:if>
                <dgm:if name="Name119" axis="ch" ptType="node" func="cnt" op="equ" val="6">
                  <dgm:presOf axis="ch desOrSelf" ptType="node node" st="3 1" cnt="1 0"/>
                </dgm:if>
                <dgm:else name="Name120">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21"/>
    </dgm:choose>
    <dgm:choose name="Name122">
      <dgm:if name="Name123" axis="ch" ptType="node" func="cnt" op="gte" val="5">
        <dgm:layoutNode name="wedge5">
          <dgm:alg type="sp"/>
          <dgm:choose name="Name124">
            <dgm:if name="Name125" axis="ch" ptType="node" func="cnt" op="equ" val="5">
              <dgm:shape xmlns:r="http://schemas.openxmlformats.org/officeDocument/2006/relationships" type="pie" r:blip="">
                <dgm:adjLst>
                  <dgm:adj idx="1" val="198"/>
                  <dgm:adj idx="2" val="270"/>
                </dgm:adjLst>
              </dgm:shape>
            </dgm:if>
            <dgm:if name="Name126" axis="ch" ptType="node" func="cnt" op="equ" val="6">
              <dgm:shape xmlns:r="http://schemas.openxmlformats.org/officeDocument/2006/relationships" type="pie" r:blip="">
                <dgm:adjLst>
                  <dgm:adj idx="1" val="150"/>
                  <dgm:adj idx="2" val="210"/>
                </dgm:adjLst>
              </dgm:shape>
            </dgm:if>
            <dgm:else name="Name127">
              <dgm:shape xmlns:r="http://schemas.openxmlformats.org/officeDocument/2006/relationships" type="pie" r:blip="">
                <dgm:adjLst>
                  <dgm:adj idx="1" val="115.7143"/>
                  <dgm:adj idx="2" val="167.1429"/>
                </dgm:adjLst>
              </dgm:shape>
            </dgm:else>
          </dgm:choose>
          <dgm:choose name="Name128">
            <dgm:if name="Name129" func="var" arg="dir" op="equ" val="norm">
              <dgm:presOf axis="ch desOrSelf" ptType="node node" st="5 1" cnt="1 0"/>
            </dgm:if>
            <dgm:else name="Name130">
              <dgm:choose name="Name131">
                <dgm:if name="Name132" axis="ch" ptType="node" func="cnt" op="equ" val="5">
                  <dgm:presOf axis="ch desOrSelf" ptType="node node" st="1 1" cnt="1 0"/>
                </dgm:if>
                <dgm:if name="Name133" axis="ch" ptType="node" func="cnt" op="equ" val="6">
                  <dgm:presOf axis="ch desOrSelf" ptType="node node" st="2 1" cnt="1 0"/>
                </dgm:if>
                <dgm:else name="Name134">
                  <dgm:presOf axis="ch desOrSelf" ptType="node node" st="3 1" cnt="1 0"/>
                </dgm:else>
              </dgm:choose>
            </dgm:else>
          </dgm:choose>
          <dgm:constrLst/>
          <dgm:ruleLst/>
        </dgm:layoutNode>
        <dgm:layoutNode name="dummy5a" moveWith="wedge5">
          <dgm:alg type="sp"/>
          <dgm:shape xmlns:r="http://schemas.openxmlformats.org/officeDocument/2006/relationships" r:blip="">
            <dgm:adjLst/>
          </dgm:shape>
          <dgm:presOf/>
          <dgm:constrLst>
            <dgm:constr type="w" val="1"/>
            <dgm:constr type="h" val="1"/>
          </dgm:constrLst>
          <dgm:ruleLst/>
        </dgm:layoutNode>
        <dgm:layoutNode name="dummy5b" moveWith="wedge5">
          <dgm:alg type="sp"/>
          <dgm:shape xmlns:r="http://schemas.openxmlformats.org/officeDocument/2006/relationships" r:blip="">
            <dgm:adjLst/>
          </dgm:shape>
          <dgm:presOf/>
          <dgm:constrLst>
            <dgm:constr type="w" val="1"/>
            <dgm:constr type="h" val="1"/>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35">
            <dgm:if name="Name136" func="var" arg="dir" op="equ" val="norm">
              <dgm:presOf axis="ch desOrSelf" ptType="node node" st="5 1" cnt="1 0"/>
            </dgm:if>
            <dgm:else name="Name137">
              <dgm:choose name="Name138">
                <dgm:if name="Name139" axis="ch" ptType="node" func="cnt" op="equ" val="5">
                  <dgm:presOf axis="ch desOrSelf" ptType="node node" st="1 1" cnt="1 0"/>
                </dgm:if>
                <dgm:if name="Name140" axis="ch" ptType="node" func="cnt" op="equ" val="6">
                  <dgm:presOf axis="ch desOrSelf" ptType="node node" st="2 1" cnt="1 0"/>
                </dgm:if>
                <dgm:else name="Name141">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42"/>
    </dgm:choose>
    <dgm:choose name="Name143">
      <dgm:if name="Name144" axis="ch" ptType="node" func="cnt" op="gte" val="6">
        <dgm:layoutNode name="wedge6">
          <dgm:alg type="sp"/>
          <dgm:choose name="Name145">
            <dgm:if name="Name146" axis="ch" ptType="node" func="cnt" op="equ" val="6">
              <dgm:shape xmlns:r="http://schemas.openxmlformats.org/officeDocument/2006/relationships" type="pie" r:blip="">
                <dgm:adjLst>
                  <dgm:adj idx="1" val="210"/>
                  <dgm:adj idx="2" val="270"/>
                </dgm:adjLst>
              </dgm:shape>
            </dgm:if>
            <dgm:else name="Name147">
              <dgm:shape xmlns:r="http://schemas.openxmlformats.org/officeDocument/2006/relationships" type="pie" r:blip="">
                <dgm:adjLst>
                  <dgm:adj idx="1" val="167.1429"/>
                  <dgm:adj idx="2" val="218.5714"/>
                </dgm:adjLst>
              </dgm:shape>
            </dgm:else>
          </dgm:choose>
          <dgm:choose name="Name148">
            <dgm:if name="Name149" func="var" arg="dir" op="equ" val="norm">
              <dgm:presOf axis="ch desOrSelf" ptType="node node" st="6 1" cnt="1 0"/>
            </dgm:if>
            <dgm:else name="Name150">
              <dgm:choose name="Name151">
                <dgm:if name="Name152" axis="ch" ptType="node" func="cnt" op="equ" val="6">
                  <dgm:presOf axis="ch desOrSelf" ptType="node node" st="1 1" cnt="1 0"/>
                </dgm:if>
                <dgm:else name="Name153">
                  <dgm:presOf axis="ch desOrSelf" ptType="node node" st="2 1" cnt="1 0"/>
                </dgm:else>
              </dgm:choose>
            </dgm:else>
          </dgm:choose>
          <dgm:constrLst/>
          <dgm:ruleLst/>
        </dgm:layoutNode>
        <dgm:layoutNode name="dummy6a" moveWith="wedge6">
          <dgm:alg type="sp"/>
          <dgm:shape xmlns:r="http://schemas.openxmlformats.org/officeDocument/2006/relationships" r:blip="">
            <dgm:adjLst/>
          </dgm:shape>
          <dgm:presOf/>
          <dgm:constrLst>
            <dgm:constr type="w" val="1"/>
            <dgm:constr type="h" val="1"/>
          </dgm:constrLst>
          <dgm:ruleLst/>
        </dgm:layoutNode>
        <dgm:layoutNode name="dummy6b" moveWith="wedge6">
          <dgm:alg type="sp"/>
          <dgm:shape xmlns:r="http://schemas.openxmlformats.org/officeDocument/2006/relationships" r:blip="">
            <dgm:adjLst/>
          </dgm:shape>
          <dgm:presOf/>
          <dgm:constrLst>
            <dgm:constr type="w" val="1"/>
            <dgm:constr type="h" val="1"/>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54">
            <dgm:if name="Name155" func="var" arg="dir" op="equ" val="norm">
              <dgm:presOf axis="ch desOrSelf" ptType="node node" st="6 1" cnt="1 0"/>
            </dgm:if>
            <dgm:else name="Name156">
              <dgm:choose name="Name157">
                <dgm:if name="Name158" axis="ch" ptType="node" func="cnt" op="equ" val="6">
                  <dgm:presOf axis="ch desOrSelf" ptType="node node" st="1 1" cnt="1 0"/>
                </dgm:if>
                <dgm:else name="Name159">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0"/>
    </dgm:choose>
    <dgm:choose name="Name161">
      <dgm:if name="Name162" axis="ch" ptType="node" func="cnt" op="gte" val="7">
        <dgm:layoutNode name="wedge7">
          <dgm:alg type="sp"/>
          <dgm:shape xmlns:r="http://schemas.openxmlformats.org/officeDocument/2006/relationships" type="pie" r:blip="">
            <dgm:adjLst>
              <dgm:adj idx="1" val="218.5714"/>
              <dgm:adj idx="2" val="270"/>
            </dgm:adjLst>
          </dgm:shape>
          <dgm:choose name="Name163">
            <dgm:if name="Name164" func="var" arg="dir" op="equ" val="norm">
              <dgm:presOf axis="ch desOrSelf" ptType="node node" st="7 1" cnt="1 0"/>
            </dgm:if>
            <dgm:else name="Name165">
              <dgm:presOf axis="ch desOrSelf" ptType="node node" st="1 1" cnt="1 0"/>
            </dgm:else>
          </dgm:choose>
          <dgm:constrLst/>
          <dgm:ruleLst/>
        </dgm:layoutNode>
        <dgm:layoutNode name="dummy7a" moveWith="wedge7">
          <dgm:alg type="sp"/>
          <dgm:shape xmlns:r="http://schemas.openxmlformats.org/officeDocument/2006/relationships" r:blip="">
            <dgm:adjLst/>
          </dgm:shape>
          <dgm:presOf/>
          <dgm:constrLst>
            <dgm:constr type="w" val="1"/>
            <dgm:constr type="h" val="1"/>
          </dgm:constrLst>
          <dgm:ruleLst/>
        </dgm:layoutNode>
        <dgm:layoutNode name="dummy7b" moveWith="wedge7">
          <dgm:alg type="sp"/>
          <dgm:shape xmlns:r="http://schemas.openxmlformats.org/officeDocument/2006/relationships" r:blip="">
            <dgm:adjLst/>
          </dgm:shape>
          <dgm:presOf/>
          <dgm:constrLst>
            <dgm:constr type="w" val="1"/>
            <dgm:constr type="h" val="1"/>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66">
            <dgm:if name="Name167" func="var" arg="dir" op="equ" val="norm">
              <dgm:presOf axis="ch desOrSelf" ptType="node node" st="7 1" cnt="1 0"/>
            </dgm:if>
            <dgm:else name="Name168">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9"/>
    </dgm:choose>
    <dgm:choose name="Name170">
      <dgm:if name="Name171" axis="ch" ptType="node" func="cnt" op="equ" val="1">
        <dgm:forEach name="Name172" axis="ch" ptType="sibTrans" hideLastTrans="0" cnt="1">
          <dgm:layoutNode name="arrowWedge1single" styleLbl="fgSibTrans2D1">
            <dgm:choose name="Name173">
              <dgm:if name="Name174" func="var" arg="dir" op="equ" val="norm">
                <dgm:alg type="conn">
                  <dgm:param type="connRout" val="longCurve"/>
                  <dgm:param type="srcNode" val="dummy1a"/>
                  <dgm:param type="dstNode" val="dummy1b"/>
                  <dgm:param type="begPts" val="tL"/>
                  <dgm:param type="endPts" val="tR"/>
                  <dgm:param type="begSty" val="arr"/>
                  <dgm:param type="endSty" val="noArr"/>
                </dgm:alg>
              </dgm:if>
              <dgm:else name="Name175">
                <dgm:alg type="conn">
                  <dgm:param type="connRout" val="longCurve"/>
                  <dgm:param type="srcNode" val="dummy1a"/>
                  <dgm:param type="dstNode" val="dummy1b"/>
                  <dgm:param type="begPts" val="tL"/>
                  <dgm:param type="endPts" val="tR"/>
                  <dgm:param type="begSty" val="noArr"/>
                  <dgm:param type="endSty" val="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if name="Name176" axis="ch" ptType="node" func="cnt" op="gte" val="2">
        <dgm:forEach name="Name177" axis="ch" ptType="sibTrans" hideLastTrans="0" cnt="1">
          <dgm:layoutNode name="arrowWedge1" styleLbl="fgSibTrans2D1">
            <dgm:choose name="Name178">
              <dgm:if name="Name179" func="var" arg="dir" op="equ" val="norm">
                <dgm:alg type="conn">
                  <dgm:param type="connRout" val="curve"/>
                  <dgm:param type="srcNode" val="dummy1a"/>
                  <dgm:param type="dstNode" val="dummy1b"/>
                  <dgm:param type="begPts" val="tL"/>
                  <dgm:param type="endPts" val="tL"/>
                  <dgm:param type="begSty" val="noArr"/>
                  <dgm:param type="endSty" val="arr"/>
                </dgm:alg>
              </dgm:if>
              <dgm:else name="Name180">
                <dgm:alg type="conn">
                  <dgm:param type="connRout" val="curve"/>
                  <dgm:param type="srcNode" val="dummy1a"/>
                  <dgm:param type="dstNode" val="dummy1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else name="Name181"/>
    </dgm:choose>
    <dgm:forEach name="Name182" axis="ch" ptType="sibTrans" hideLastTrans="0" st="2" cnt="1">
      <dgm:layoutNode name="arrowWedge2" styleLbl="fgSibTrans2D1">
        <dgm:choose name="Name183">
          <dgm:if name="Name184" func="var" arg="dir" op="equ" val="norm">
            <dgm:alg type="conn">
              <dgm:param type="connRout" val="curve"/>
              <dgm:param type="srcNode" val="dummy2a"/>
              <dgm:param type="dstNode" val="dummy2b"/>
              <dgm:param type="begPts" val="tL"/>
              <dgm:param type="endPts" val="tL"/>
              <dgm:param type="begSty" val="noArr"/>
              <dgm:param type="endSty" val="arr"/>
            </dgm:alg>
          </dgm:if>
          <dgm:else name="Name185">
            <dgm:alg type="conn">
              <dgm:param type="connRout" val="curve"/>
              <dgm:param type="srcNode" val="dummy2a"/>
              <dgm:param type="dstNode" val="dummy2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86" axis="ch" ptType="sibTrans" hideLastTrans="0" st="3" cnt="1">
      <dgm:layoutNode name="arrowWedge3" styleLbl="fgSibTrans2D1">
        <dgm:choose name="Name187">
          <dgm:if name="Name188" func="var" arg="dir" op="equ" val="norm">
            <dgm:alg type="conn">
              <dgm:param type="connRout" val="curve"/>
              <dgm:param type="srcNode" val="dummy3a"/>
              <dgm:param type="dstNode" val="dummy3b"/>
              <dgm:param type="begPts" val="tL"/>
              <dgm:param type="endPts" val="tL"/>
              <dgm:param type="begSty" val="noArr"/>
              <dgm:param type="endSty" val="arr"/>
            </dgm:alg>
          </dgm:if>
          <dgm:else name="Name189">
            <dgm:alg type="conn">
              <dgm:param type="connRout" val="curve"/>
              <dgm:param type="srcNode" val="dummy3a"/>
              <dgm:param type="dstNode" val="dummy3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0" axis="ch" ptType="sibTrans" hideLastTrans="0" st="4" cnt="1">
      <dgm:layoutNode name="arrowWedge4" styleLbl="fgSibTrans2D1">
        <dgm:choose name="Name191">
          <dgm:if name="Name192" func="var" arg="dir" op="equ" val="norm">
            <dgm:alg type="conn">
              <dgm:param type="connRout" val="curve"/>
              <dgm:param type="srcNode" val="dummy4a"/>
              <dgm:param type="dstNode" val="dummy4b"/>
              <dgm:param type="begPts" val="tL"/>
              <dgm:param type="endPts" val="tL"/>
              <dgm:param type="begSty" val="noArr"/>
              <dgm:param type="endSty" val="arr"/>
            </dgm:alg>
          </dgm:if>
          <dgm:else name="Name193">
            <dgm:alg type="conn">
              <dgm:param type="connRout" val="curve"/>
              <dgm:param type="srcNode" val="dummy4a"/>
              <dgm:param type="dstNode" val="dummy4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4" axis="ch" ptType="sibTrans" hideLastTrans="0" st="5" cnt="1">
      <dgm:layoutNode name="arrowWedge5" styleLbl="fgSibTrans2D1">
        <dgm:choose name="Name195">
          <dgm:if name="Name196" func="var" arg="dir" op="equ" val="norm">
            <dgm:alg type="conn">
              <dgm:param type="connRout" val="curve"/>
              <dgm:param type="srcNode" val="dummy5a"/>
              <dgm:param type="dstNode" val="dummy5b"/>
              <dgm:param type="begPts" val="tL"/>
              <dgm:param type="endPts" val="tL"/>
              <dgm:param type="begSty" val="noArr"/>
              <dgm:param type="endSty" val="arr"/>
            </dgm:alg>
          </dgm:if>
          <dgm:else name="Name197">
            <dgm:alg type="conn">
              <dgm:param type="connRout" val="curve"/>
              <dgm:param type="srcNode" val="dummy5a"/>
              <dgm:param type="dstNode" val="dummy5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8" axis="ch" ptType="sibTrans" hideLastTrans="0" st="6" cnt="1">
      <dgm:layoutNode name="arrowWedge6" styleLbl="fgSibTrans2D1">
        <dgm:choose name="Name199">
          <dgm:if name="Name200" func="var" arg="dir" op="equ" val="norm">
            <dgm:alg type="conn">
              <dgm:param type="connRout" val="curve"/>
              <dgm:param type="srcNode" val="dummy6a"/>
              <dgm:param type="dstNode" val="dummy6b"/>
              <dgm:param type="begPts" val="tL"/>
              <dgm:param type="endPts" val="tL"/>
              <dgm:param type="begSty" val="noArr"/>
              <dgm:param type="endSty" val="arr"/>
            </dgm:alg>
          </dgm:if>
          <dgm:else name="Name201">
            <dgm:alg type="conn">
              <dgm:param type="connRout" val="curve"/>
              <dgm:param type="srcNode" val="dummy6a"/>
              <dgm:param type="dstNode" val="dummy6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202" axis="ch" ptType="sibTrans" hideLastTrans="0" st="7" cnt="1">
      <dgm:layoutNode name="arrowWedge7" styleLbl="fgSibTrans2D1">
        <dgm:choose name="Name203">
          <dgm:if name="Name204" func="var" arg="dir" op="equ" val="norm">
            <dgm:alg type="conn">
              <dgm:param type="connRout" val="curve"/>
              <dgm:param type="srcNode" val="dummy7a"/>
              <dgm:param type="dstNode" val="dummy7b"/>
              <dgm:param type="begPts" val="tL"/>
              <dgm:param type="endPts" val="tL"/>
              <dgm:param type="begSty" val="noArr"/>
              <dgm:param type="endSty" val="arr"/>
            </dgm:alg>
          </dgm:if>
          <dgm:else name="Name205">
            <dgm:alg type="conn">
              <dgm:param type="connRout" val="curve"/>
              <dgm:param type="srcNode" val="dummy7a"/>
              <dgm:param type="dstNode" val="dummy7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layoutNode>
</dgm:layoutDef>
</file>

<file path=ppt/diagrams/layout4.xml><?xml version="1.0" encoding="utf-8"?>
<dgm:layoutDef xmlns:dgm="http://schemas.openxmlformats.org/drawingml/2006/diagram" xmlns:a="http://schemas.openxmlformats.org/drawingml/2006/main" uniqueId="urn:microsoft.com/office/officeart/2005/8/layout/cycle8">
  <dgm:title val=""/>
  <dgm:desc val=""/>
  <dgm:catLst>
    <dgm:cat type="cycle" pri="7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clrData>
  <dgm:layoutNode name="compositeShape">
    <dgm:varLst>
      <dgm:chMax val="7"/>
      <dgm:dir/>
      <dgm:resizeHandles val="exact"/>
    </dgm:varLst>
    <dgm:alg type="composite">
      <dgm:param type="horzAlign" val="ctr"/>
      <dgm:param type="vertAlign" val="mid"/>
      <dgm:param type="ar" val="1"/>
    </dgm:alg>
    <dgm:shape xmlns:r="http://schemas.openxmlformats.org/officeDocument/2006/relationships" r:blip="">
      <dgm:adjLst/>
    </dgm:shape>
    <dgm:presOf/>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dummy1a" refType="w" fact="0.5"/>
          <dgm:constr type="t" for="ch" forName="dummy1a" refType="h" fact="0.08"/>
          <dgm:constr type="l" for="ch" forName="dummy1b" refType="w" fact="0.5"/>
          <dgm:constr type="t" for="ch" forName="dummy1b" refType="h" fact="0.08"/>
          <dgm:constr type="l" for="ch" forName="wedge1Tx" refType="w" fact="0.22"/>
          <dgm:constr type="t" for="ch" forName="wedge1Tx" refType="h" fact="0.22"/>
          <dgm:constr type="w" for="ch" forName="wedge1Tx" refType="w" fact="0.56"/>
          <dgm:constr type="h" for="ch" forName="wedge1Tx" refType="h" fact="0.56"/>
          <dgm:constr type="h" for="ch" forName="arrowWedge1single" refType="w" fact="0.08"/>
          <dgm:constr type="diam" for="ch" forName="arrowWedge1single" refType="w" fact="0.84"/>
          <dgm:constr type="l" for="ch" forName="arrowWedge1single" refType="w" fact="0.5"/>
          <dgm:constr type="t" for="ch" forName="arrowWedge1single" refType="w" fact="0.5"/>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dummy1a" refType="w" fact="0.52"/>
          <dgm:constr type="t" for="ch" forName="dummy1a" refType="h" fact="0.08"/>
          <dgm:constr type="l" for="ch" forName="dummy1b" refType="w" fact="0.52"/>
          <dgm:constr type="t" for="ch" forName="dummy1b" refType="h" fact="0.92"/>
          <dgm:constr type="l" for="ch" forName="wedge1Tx" refType="w" fact="0.559"/>
          <dgm:constr type="t" for="ch" forName="wedge1Tx" refType="h" fact="0.3"/>
          <dgm:constr type="w" for="ch" forName="wedge1Tx" refType="w" fact="0.3"/>
          <dgm:constr type="h" for="ch" forName="wedge1Tx" refType="h" fact="0.4"/>
          <dgm:constr type="l" for="ch" forName="wedge2" refType="w" fact="0.06"/>
          <dgm:constr type="t" for="ch" forName="wedge2" refType="w" fact="0.08"/>
          <dgm:constr type="w" for="ch" forName="wedge2" refType="w" fact="0.84"/>
          <dgm:constr type="h" for="ch" forName="wedge2" refType="h" fact="0.84"/>
          <dgm:constr type="l" for="ch" forName="dummy2a" refType="w" fact="0.48"/>
          <dgm:constr type="t" for="ch" forName="dummy2a" refType="h" fact="0.92"/>
          <dgm:constr type="l" for="ch" forName="dummy2b" refType="w" fact="0.48"/>
          <dgm:constr type="t" for="ch" forName="dummy2b" refType="h" fact="0.08"/>
          <dgm:constr type="r" for="ch" forName="wedge2Tx" refType="w" fact="0.441"/>
          <dgm:constr type="t" for="ch" forName="wedge2Tx" refType="h" fact="0.3"/>
          <dgm:constr type="w" for="ch" forName="wedge2Tx" refType="w" fact="0.3"/>
          <dgm:constr type="h" for="ch" forName="wedge2Tx" refType="h" fact="0.4"/>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primFontSz" for="ch" ptType="node" op="equ"/>
        </dgm:constrLst>
      </dgm:if>
      <dgm:if name="Name3" axis="ch" ptType="node" func="cnt" op="equ" val="3">
        <dgm:constrLst>
          <dgm:constr type="l" for="ch" forName="wedge1" refType="w" fact="0.0973"/>
          <dgm:constr type="t" for="ch" forName="wedge1" refType="w" fact="0.07"/>
          <dgm:constr type="w" for="ch" forName="wedge1" refType="w" fact="0.84"/>
          <dgm:constr type="h" for="ch" forName="wedge1" refType="h" fact="0.84"/>
          <dgm:constr type="l" for="ch" forName="dummy1a" refType="w" fact="0.5173"/>
          <dgm:constr type="t" for="ch" forName="dummy1a" refType="h" fact="0.07"/>
          <dgm:constr type="l" for="ch" forName="dummy1b" refType="w" fact="0.8811"/>
          <dgm:constr type="t" for="ch" forName="dummy1b" refType="h" fact="0.7"/>
          <dgm:constr type="l" for="ch" forName="wedge1Tx" refType="w" fact="0.54"/>
          <dgm:constr type="t" for="ch" forName="wedge1Tx" refType="h" fact="0.248"/>
          <dgm:constr type="w" for="ch" forName="wedge1Tx" refType="w" fact="0.3"/>
          <dgm:constr type="h" for="ch" forName="wedge1Tx" refType="h" fact="0.25"/>
          <dgm:constr type="l" for="ch" forName="wedge2" refType="w" fact="0.08"/>
          <dgm:constr type="t" for="ch" forName="wedge2" refType="w" fact="0.1"/>
          <dgm:constr type="w" for="ch" forName="wedge2" refType="w" fact="0.84"/>
          <dgm:constr type="h" for="ch" forName="wedge2" refType="h" fact="0.84"/>
          <dgm:constr type="l" for="ch" forName="dummy2a" refType="w" fact="0.8637"/>
          <dgm:constr type="t" for="ch" forName="dummy2a" refType="h" fact="0.73"/>
          <dgm:constr type="l" for="ch" forName="dummy2b" refType="w" fact="0.1363"/>
          <dgm:constr type="t" for="ch" forName="dummy2b" refType="h" fact="0.73"/>
          <dgm:constr type="l" for="ch" forName="wedge2Tx" refType="w" fact="0.28"/>
          <dgm:constr type="t" for="ch" forName="wedge2Tx" refType="h" fact="0.645"/>
          <dgm:constr type="w" for="ch" forName="wedge2Tx" refType="w" fact="0.45"/>
          <dgm:constr type="h" for="ch" forName="wedge2Tx" refType="h" fact="0.22"/>
          <dgm:constr type="l" for="ch" forName="wedge3" refType="w" fact="0.0627"/>
          <dgm:constr type="t" for="ch" forName="wedge3" refType="w" fact="0.07"/>
          <dgm:constr type="w" for="ch" forName="wedge3" refType="w" fact="0.84"/>
          <dgm:constr type="h" for="ch" forName="wedge3" refType="h" fact="0.84"/>
          <dgm:constr type="l" for="ch" forName="dummy3a" refType="w" fact="0.1189"/>
          <dgm:constr type="t" for="ch" forName="dummy3a" refType="h" fact="0.7"/>
          <dgm:constr type="l" for="ch" forName="dummy3b" refType="w" fact="0.4827"/>
          <dgm:constr type="t" for="ch" forName="dummy3b" refType="h" fact="0.07"/>
          <dgm:constr type="r" for="ch" forName="wedge3Tx" refType="w" fact="0.46"/>
          <dgm:constr type="t" for="ch" forName="wedge3Tx" refType="h" fact="0.248"/>
          <dgm:constr type="w" for="ch" forName="wedge3Tx" refType="w" fact="0.3"/>
          <dgm:constr type="h" for="ch" forName="wedge3Tx" refType="h" fact="0.25"/>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primFontSz" for="ch" ptType="node" op="equ"/>
        </dgm:constrLst>
      </dgm:if>
      <dgm:if name="Name4" axis="ch" ptType="node" func="cnt" op="equ" val="4">
        <dgm:constrLst>
          <dgm:constr type="l" for="ch" forName="wedge1" refType="w" fact="0.0941"/>
          <dgm:constr type="t" for="ch" forName="wedge1" refType="w" fact="0.0659"/>
          <dgm:constr type="w" for="ch" forName="wedge1" refType="w" fact="0.84"/>
          <dgm:constr type="h" for="ch" forName="wedge1" refType="h" fact="0.84"/>
          <dgm:constr type="l" for="ch" forName="dummy1a" refType="w" fact="0.5141"/>
          <dgm:constr type="t" for="ch" forName="dummy1a" refType="h" fact="0.0659"/>
          <dgm:constr type="l" for="ch" forName="dummy1b" refType="w" fact="0.9341"/>
          <dgm:constr type="t" for="ch" forName="dummy1b" refType="h" fact="0.4859"/>
          <dgm:constr type="l" for="ch" forName="wedge1Tx" refType="w" fact="0.54"/>
          <dgm:constr type="t" for="ch" forName="wedge1Tx" refType="h" fact="0.24"/>
          <dgm:constr type="w" for="ch" forName="wedge1Tx" refType="w" fact="0.31"/>
          <dgm:constr type="h" for="ch" forName="wedge1Tx" refType="h" fact="0.23"/>
          <dgm:constr type="l" for="ch" forName="wedge2" refType="w" fact="0.0941"/>
          <dgm:constr type="t" for="ch" forName="wedge2" refType="w" fact="0.0941"/>
          <dgm:constr type="w" for="ch" forName="wedge2" refType="w" fact="0.84"/>
          <dgm:constr type="h" for="ch" forName="wedge2" refType="h" fact="0.84"/>
          <dgm:constr type="l" for="ch" forName="dummy2a" refType="w" fact="0.9341"/>
          <dgm:constr type="t" for="ch" forName="dummy2a" refType="h" fact="0.5141"/>
          <dgm:constr type="l" for="ch" forName="dummy2b" refType="w" fact="0.5141"/>
          <dgm:constr type="t" for="ch" forName="dummy2b" refType="h" fact="0.9341"/>
          <dgm:constr type="l" for="ch" forName="wedge2Tx" refType="w" fact="0.54"/>
          <dgm:constr type="t" for="ch" forName="wedge2Tx" refType="h" fact="0.53"/>
          <dgm:constr type="w" for="ch" forName="wedge2Tx" refType="w" fact="0.31"/>
          <dgm:constr type="h" for="ch" forName="wedge2Tx" refType="h" fact="0.23"/>
          <dgm:constr type="l" for="ch" forName="wedge3" refType="w" fact="0.0659"/>
          <dgm:constr type="t" for="ch" forName="wedge3" refType="w" fact="0.0941"/>
          <dgm:constr type="w" for="ch" forName="wedge3" refType="w" fact="0.84"/>
          <dgm:constr type="h" for="ch" forName="wedge3" refType="h" fact="0.84"/>
          <dgm:constr type="l" for="ch" forName="dummy3a" refType="w" fact="0.4859"/>
          <dgm:constr type="t" for="ch" forName="dummy3a" refType="h" fact="0.9341"/>
          <dgm:constr type="l" for="ch" forName="dummy3b" refType="w" fact="0.0659"/>
          <dgm:constr type="t" for="ch" forName="dummy3b" refType="h" fact="0.5141"/>
          <dgm:constr type="r" for="ch" forName="wedge3Tx" refType="w" fact="0.46"/>
          <dgm:constr type="t" for="ch" forName="wedge3Tx" refType="h" fact="0.53"/>
          <dgm:constr type="w" for="ch" forName="wedge3Tx" refType="w" fact="0.31"/>
          <dgm:constr type="h" for="ch" forName="wedge3Tx" refType="h" fact="0.23"/>
          <dgm:constr type="l" for="ch" forName="wedge4" refType="w" fact="0.0659"/>
          <dgm:constr type="t" for="ch" forName="wedge4" refType="h" fact="0.0659"/>
          <dgm:constr type="w" for="ch" forName="wedge4" refType="w" fact="0.84"/>
          <dgm:constr type="h" for="ch" forName="wedge4" refType="h" fact="0.84"/>
          <dgm:constr type="l" for="ch" forName="dummy4a" refType="w" fact="0.0659"/>
          <dgm:constr type="t" for="ch" forName="dummy4a" refType="h" fact="0.4859"/>
          <dgm:constr type="l" for="ch" forName="dummy4b" refType="w" fact="0.4859"/>
          <dgm:constr type="t" for="ch" forName="dummy4b" refType="h" fact="0.0659"/>
          <dgm:constr type="r" for="ch" forName="wedge4Tx" refType="w" fact="0.46"/>
          <dgm:constr type="t" for="ch" forName="wedge4Tx" refType="h" fact="0.24"/>
          <dgm:constr type="w" for="ch" forName="wedge4Tx" refType="w" fact="0.31"/>
          <dgm:constr type="h" for="ch" forName="wedge4Tx" refType="h" fact="0.23"/>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primFontSz" for="ch" ptType="node" op="equ"/>
        </dgm:constrLst>
      </dgm:if>
      <dgm:if name="Name5" axis="ch" ptType="node" func="cnt" op="equ" val="5">
        <dgm:constrLst>
          <dgm:constr type="l" for="ch" forName="wedge1" refType="w" fact="0.0918"/>
          <dgm:constr type="t" for="ch" forName="wedge1" refType="w" fact="0.0638"/>
          <dgm:constr type="w" for="ch" forName="wedge1" refType="w" fact="0.84"/>
          <dgm:constr type="h" for="ch" forName="wedge1" refType="h" fact="0.84"/>
          <dgm:constr type="l" for="ch" forName="dummy1a" refType="w" fact="0.5118"/>
          <dgm:constr type="t" for="ch" forName="dummy1a" refType="h" fact="0.0638"/>
          <dgm:constr type="l" for="ch" forName="dummy1b" refType="w" fact="0.9112"/>
          <dgm:constr type="t" for="ch" forName="dummy1b" refType="h" fact="0.354"/>
          <dgm:constr type="l" for="ch" forName="wedge1Tx" refType="w" fact="0.53"/>
          <dgm:constr type="t" for="ch" forName="wedge1Tx" refType="h" fact="0.205"/>
          <dgm:constr type="w" for="ch" forName="wedge1Tx" refType="w" fact="0.27"/>
          <dgm:constr type="h" for="ch" forName="wedge1Tx" refType="h" fact="0.18"/>
          <dgm:constr type="l" for="ch" forName="wedge2" refType="w" fact="0.099"/>
          <dgm:constr type="t" for="ch" forName="wedge2" refType="w" fact="0.0862"/>
          <dgm:constr type="w" for="ch" forName="wedge2" refType="w" fact="0.84"/>
          <dgm:constr type="h" for="ch" forName="wedge2" refType="h" fact="0.84"/>
          <dgm:constr type="l" for="ch" forName="dummy2a" refType="w" fact="0.9185"/>
          <dgm:constr type="t" for="ch" forName="dummy2a" refType="h" fact="0.3764"/>
          <dgm:constr type="l" for="ch" forName="dummy2b" refType="w" fact="0.7659"/>
          <dgm:constr type="t" for="ch" forName="dummy2b" refType="h" fact="0.846"/>
          <dgm:constr type="l" for="ch" forName="wedge2Tx" refType="w" fact="0.64"/>
          <dgm:constr type="t" for="ch" forName="wedge2Tx" refType="h" fact="0.47"/>
          <dgm:constr type="w" for="ch" forName="wedge2Tx" refType="w" fact="0.25"/>
          <dgm:constr type="h" for="ch" forName="wedge2Tx" refType="h" fact="0.2"/>
          <dgm:constr type="l" for="ch" forName="wedge3" refType="w" fact="0.08"/>
          <dgm:constr type="t" for="ch" forName="wedge3" refType="w" fact="0.1"/>
          <dgm:constr type="w" for="ch" forName="wedge3" refType="w" fact="0.84"/>
          <dgm:constr type="h" for="ch" forName="wedge3" refType="h" fact="0.84"/>
          <dgm:constr type="l" for="ch" forName="dummy3a" refType="w" fact="0.7469"/>
          <dgm:constr type="t" for="ch" forName="dummy3a" refType="h" fact="0.8598"/>
          <dgm:constr type="l" for="ch" forName="dummy3b" refType="w" fact="0.2531"/>
          <dgm:constr type="t" for="ch" forName="dummy3b" refType="h" fact="0.8598"/>
          <dgm:constr type="l" for="ch" forName="wedge3Tx" refType="w" fact="0.38"/>
          <dgm:constr type="t" for="ch" forName="wedge3Tx" refType="h" fact="0.69"/>
          <dgm:constr type="w" for="ch" forName="wedge3Tx" refType="w" fact="0.24"/>
          <dgm:constr type="h" for="ch" forName="wedge3Tx" refType="h" fact="0.22"/>
          <dgm:constr type="l" for="ch" forName="wedge4" refType="w" fact="0.061"/>
          <dgm:constr type="t" for="ch" forName="wedge4" refType="h" fact="0.0862"/>
          <dgm:constr type="w" for="ch" forName="wedge4" refType="w" fact="0.84"/>
          <dgm:constr type="h" for="ch" forName="wedge4" refType="h" fact="0.84"/>
          <dgm:constr type="l" for="ch" forName="dummy4a" refType="w" fact="0.2341"/>
          <dgm:constr type="t" for="ch" forName="dummy4a" refType="h" fact="0.846"/>
          <dgm:constr type="l" for="ch" forName="dummy4b" refType="w" fact="0.0815"/>
          <dgm:constr type="t" for="ch" forName="dummy4b" refType="h" fact="0.3764"/>
          <dgm:constr type="r" for="ch" forName="wedge4Tx" refType="w" fact="0.36"/>
          <dgm:constr type="t" for="ch" forName="wedge4Tx" refType="h" fact="0.47"/>
          <dgm:constr type="w" for="ch" forName="wedge4Tx" refType="w" fact="0.25"/>
          <dgm:constr type="h" for="ch" forName="wedge4Tx" refType="h" fact="0.2"/>
          <dgm:constr type="l" for="ch" forName="wedge5" refType="w" fact="0.0682"/>
          <dgm:constr type="t" for="ch" forName="wedge5" refType="h" fact="0.0638"/>
          <dgm:constr type="w" for="ch" forName="wedge5" refType="w" fact="0.84"/>
          <dgm:constr type="h" for="ch" forName="wedge5" refType="h" fact="0.84"/>
          <dgm:constr type="l" for="ch" forName="dummy5a" refType="w" fact="0.0888"/>
          <dgm:constr type="t" for="ch" forName="dummy5a" refType="h" fact="0.354"/>
          <dgm:constr type="l" for="ch" forName="dummy5b" refType="w" fact="0.4882"/>
          <dgm:constr type="t" for="ch" forName="dummy5b" refType="h" fact="0.0638"/>
          <dgm:constr type="r" for="ch" forName="wedge5Tx" refType="w" fact="0.47"/>
          <dgm:constr type="t" for="ch" forName="wedge5Tx" refType="h" fact="0.205"/>
          <dgm:constr type="w" for="ch" forName="wedge5Tx" refType="w" fact="0.27"/>
          <dgm:constr type="h" for="ch" forName="wedge5Tx" refType="h" fact="0.18"/>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primFontSz" for="ch" ptType="node" op="equ"/>
        </dgm:constrLst>
      </dgm:if>
      <dgm:if name="Name6" axis="ch" ptType="node" func="cnt" op="equ" val="6">
        <dgm:constrLst>
          <dgm:constr type="l" for="ch" forName="wedge1" refType="w" fact="0.09"/>
          <dgm:constr type="t" for="ch" forName="wedge1" refType="w" fact="0.0627"/>
          <dgm:constr type="w" for="ch" forName="wedge1" refType="w" fact="0.84"/>
          <dgm:constr type="h" for="ch" forName="wedge1" refType="h" fact="0.84"/>
          <dgm:constr type="l" for="ch" forName="dummy1a" refType="w" fact="0.51"/>
          <dgm:constr type="t" for="ch" forName="dummy1a" refType="h" fact="0.0627"/>
          <dgm:constr type="l" for="ch" forName="dummy1b" refType="w" fact="0.8737"/>
          <dgm:constr type="t" for="ch" forName="dummy1b" refType="h" fact="0.2727"/>
          <dgm:constr type="l" for="ch" forName="wedge1Tx" refType="w" fact="0.53"/>
          <dgm:constr type="t" for="ch" forName="wedge1Tx" refType="h" fact="0.17"/>
          <dgm:constr type="w" for="ch" forName="wedge1Tx" refType="w" fact="0.22"/>
          <dgm:constr type="h" for="ch" forName="wedge1Tx" refType="h" fact="0.17"/>
          <dgm:constr type="l" for="ch" forName="wedge2" refType="w" fact="0.1"/>
          <dgm:constr type="t" for="ch" forName="wedge2" refType="w" fact="0.08"/>
          <dgm:constr type="w" for="ch" forName="wedge2" refType="w" fact="0.84"/>
          <dgm:constr type="h" for="ch" forName="wedge2" refType="h" fact="0.84"/>
          <dgm:constr type="l" for="ch" forName="dummy2a" refType="w" fact="0.8837"/>
          <dgm:constr type="t" for="ch" forName="dummy2a" refType="h" fact="0.29"/>
          <dgm:constr type="l" for="ch" forName="dummy2b" refType="w" fact="0.8837"/>
          <dgm:constr type="t" for="ch" forName="dummy2b" refType="h" fact="0.71"/>
          <dgm:constr type="l" for="ch" forName="wedge2Tx" refType="w" fact="0.67"/>
          <dgm:constr type="t" for="ch" forName="wedge2Tx" refType="h" fact="0.42"/>
          <dgm:constr type="w" for="ch" forName="wedge2Tx" refType="w" fact="0.23"/>
          <dgm:constr type="h" for="ch" forName="wedge2Tx" refType="h" fact="0.165"/>
          <dgm:constr type="l" for="ch" forName="wedge3" refType="w" fact="0.09"/>
          <dgm:constr type="t" for="ch" forName="wedge3" refType="w" fact="0.0973"/>
          <dgm:constr type="w" for="ch" forName="wedge3" refType="w" fact="0.84"/>
          <dgm:constr type="h" for="ch" forName="wedge3" refType="h" fact="0.84"/>
          <dgm:constr type="l" for="ch" forName="dummy3a" refType="w" fact="0.8737"/>
          <dgm:constr type="t" for="ch" forName="dummy3a" refType="h" fact="0.7273"/>
          <dgm:constr type="l" for="ch" forName="dummy3b" refType="w" fact="0.51"/>
          <dgm:constr type="t" for="ch" forName="dummy3b" refType="h" fact="0.9373"/>
          <dgm:constr type="l" for="ch" forName="wedge3Tx" refType="w" fact="0.53"/>
          <dgm:constr type="t" for="ch" forName="wedge3Tx" refType="h" fact="0.665"/>
          <dgm:constr type="w" for="ch" forName="wedge3Tx" refType="w" fact="0.22"/>
          <dgm:constr type="h" for="ch" forName="wedge3Tx" refType="h" fact="0.17"/>
          <dgm:constr type="l" for="ch" forName="wedge4" refType="w" fact="0.07"/>
          <dgm:constr type="t" for="ch" forName="wedge4" refType="h" fact="0.0973"/>
          <dgm:constr type="w" for="ch" forName="wedge4" refType="w" fact="0.84"/>
          <dgm:constr type="h" for="ch" forName="wedge4" refType="h" fact="0.84"/>
          <dgm:constr type="l" for="ch" forName="dummy4a" refType="w" fact="0.49"/>
          <dgm:constr type="t" for="ch" forName="dummy4a" refType="h" fact="0.9373"/>
          <dgm:constr type="l" for="ch" forName="dummy4b" refType="w" fact="0.1263"/>
          <dgm:constr type="t" for="ch" forName="dummy4b" refType="h" fact="0.7273"/>
          <dgm:constr type="r" for="ch" forName="wedge4Tx" refType="w" fact="0.47"/>
          <dgm:constr type="t" for="ch" forName="wedge4Tx" refType="h" fact="0.665"/>
          <dgm:constr type="w" for="ch" forName="wedge4Tx" refType="w" fact="0.22"/>
          <dgm:constr type="h" for="ch" forName="wedge4Tx" refType="h" fact="0.17"/>
          <dgm:constr type="l" for="ch" forName="wedge5" refType="w" fact="0.06"/>
          <dgm:constr type="t" for="ch" forName="wedge5" refType="h" fact="0.08"/>
          <dgm:constr type="w" for="ch" forName="wedge5" refType="w" fact="0.84"/>
          <dgm:constr type="h" for="ch" forName="wedge5" refType="h" fact="0.84"/>
          <dgm:constr type="l" for="ch" forName="dummy5a" refType="w" fact="0.1163"/>
          <dgm:constr type="t" for="ch" forName="dummy5a" refType="h" fact="0.71"/>
          <dgm:constr type="l" for="ch" forName="dummy5b" refType="w" fact="0.1163"/>
          <dgm:constr type="t" for="ch" forName="dummy5b" refType="h" fact="0.29"/>
          <dgm:constr type="r" for="ch" forName="wedge5Tx" refType="w" fact="0.33"/>
          <dgm:constr type="t" for="ch" forName="wedge5Tx" refType="h" fact="0.42"/>
          <dgm:constr type="w" for="ch" forName="wedge5Tx" refType="w" fact="0.23"/>
          <dgm:constr type="h" for="ch" forName="wedge5Tx" refType="h" fact="0.165"/>
          <dgm:constr type="l" for="ch" forName="wedge6" refType="w" fact="0.07"/>
          <dgm:constr type="t" for="ch" forName="wedge6" refType="h" fact="0.0627"/>
          <dgm:constr type="w" for="ch" forName="wedge6" refType="w" fact="0.84"/>
          <dgm:constr type="h" for="ch" forName="wedge6" refType="h" fact="0.84"/>
          <dgm:constr type="l" for="ch" forName="dummy6a" refType="w" fact="0.1263"/>
          <dgm:constr type="t" for="ch" forName="dummy6a" refType="h" fact="0.2727"/>
          <dgm:constr type="l" for="ch" forName="dummy6b" refType="w" fact="0.49"/>
          <dgm:constr type="t" for="ch" forName="dummy6b" refType="h" fact="0.0627"/>
          <dgm:constr type="r" for="ch" forName="wedge6Tx" refType="w" fact="0.47"/>
          <dgm:constr type="t" for="ch" forName="wedge6Tx" refType="h" fact="0.17"/>
          <dgm:constr type="w" for="ch" forName="wedge6Tx" refType="w" fact="0.22"/>
          <dgm:constr type="h" for="ch" forName="wedge6Tx" refType="h" fact="0.17"/>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primFontSz" for="ch" ptType="node" op="equ"/>
        </dgm:constrLst>
      </dgm:if>
      <dgm:else name="Name7">
        <dgm:constrLst>
          <dgm:constr type="l" for="ch" forName="wedge1" refType="w" fact="0.0887"/>
          <dgm:constr type="t" for="ch" forName="wedge1" refType="w" fact="0.062"/>
          <dgm:constr type="w" for="ch" forName="wedge1" refType="w" fact="0.84"/>
          <dgm:constr type="h" for="ch" forName="wedge1" refType="h" fact="0.84"/>
          <dgm:constr type="l" for="ch" forName="dummy1a" refType="w" fact="0.5087"/>
          <dgm:constr type="t" for="ch" forName="dummy1a" refType="h" fact="0.062"/>
          <dgm:constr type="l" for="ch" forName="dummy1b" refType="w" fact="0.837"/>
          <dgm:constr type="t" for="ch" forName="dummy1b" refType="h" fact="0.2201"/>
          <dgm:constr type="l" for="ch" forName="wedge1Tx" refType="w" fact="0.53"/>
          <dgm:constr type="t" for="ch" forName="wedge1Tx" refType="h" fact="0.14"/>
          <dgm:constr type="w" for="ch" forName="wedge1Tx" refType="w" fact="0.2"/>
          <dgm:constr type="h" for="ch" forName="wedge1Tx" refType="h" fact="0.16"/>
          <dgm:constr type="l" for="ch" forName="wedge2" refType="w" fact="0.0995"/>
          <dgm:constr type="t" for="ch" forName="wedge2" refType="w" fact="0.0755"/>
          <dgm:constr type="w" for="ch" forName="wedge2" refType="w" fact="0.84"/>
          <dgm:constr type="h" for="ch" forName="wedge2" refType="h" fact="0.84"/>
          <dgm:constr type="l" for="ch" forName="dummy2a" refType="w" fact="0.8479"/>
          <dgm:constr type="t" for="ch" forName="dummy2a" refType="h" fact="0.2337"/>
          <dgm:constr type="l" for="ch" forName="dummy2b" refType="w" fact="0.929"/>
          <dgm:constr type="t" for="ch" forName="dummy2b" refType="h" fact="0.589"/>
          <dgm:constr type="l" for="ch" forName="wedge2Tx" refType="w" fact="0.67"/>
          <dgm:constr type="t" for="ch" forName="wedge2Tx" refType="h" fact="0.38"/>
          <dgm:constr type="w" for="ch" forName="wedge2Tx" refType="w" fact="0.23"/>
          <dgm:constr type="h" for="ch" forName="wedge2Tx" refType="h" fact="0.14"/>
          <dgm:constr type="l" for="ch" forName="wedge3" refType="w" fact="0.0956"/>
          <dgm:constr type="t" for="ch" forName="wedge3" refType="w" fact="0.0925"/>
          <dgm:constr type="w" for="ch" forName="wedge3" refType="w" fact="0.84"/>
          <dgm:constr type="h" for="ch" forName="wedge3" refType="h" fact="0.84"/>
          <dgm:constr type="l" for="ch" forName="dummy3a" refType="w" fact="0.9251"/>
          <dgm:constr type="t" for="ch" forName="dummy3a" refType="h" fact="0.6059"/>
          <dgm:constr type="l" for="ch" forName="dummy3b" refType="w" fact="0.6979"/>
          <dgm:constr type="t" for="ch" forName="dummy3b" refType="h" fact="0.8909"/>
          <dgm:constr type="l" for="ch" forName="wedge3Tx" refType="w" fact="0.635"/>
          <dgm:constr type="t" for="ch" forName="wedge3Tx" refType="h" fact="0.59"/>
          <dgm:constr type="w" for="ch" forName="wedge3Tx" refType="w" fact="0.2"/>
          <dgm:constr type="h" for="ch" forName="wedge3Tx" refType="h" fact="0.155"/>
          <dgm:constr type="l" for="ch" forName="wedge4" refType="w" fact="0.08"/>
          <dgm:constr type="t" for="ch" forName="wedge4" refType="h" fact="0.1"/>
          <dgm:constr type="w" for="ch" forName="wedge4" refType="w" fact="0.84"/>
          <dgm:constr type="h" for="ch" forName="wedge4" refType="h" fact="0.84"/>
          <dgm:constr type="l" for="ch" forName="dummy4a" refType="w" fact="0.6822"/>
          <dgm:constr type="t" for="ch" forName="dummy4a" refType="h" fact="0.8984"/>
          <dgm:constr type="l" for="ch" forName="dummy4b" refType="w" fact="0.3178"/>
          <dgm:constr type="t" for="ch" forName="dummy4b" refType="h" fact="0.8984"/>
          <dgm:constr type="l" for="ch" forName="wedge4Tx" refType="w" fact="0.4025"/>
          <dgm:constr type="t" for="ch" forName="wedge4Tx" refType="h" fact="0.76"/>
          <dgm:constr type="w" for="ch" forName="wedge4Tx" refType="w" fact="0.195"/>
          <dgm:constr type="h" for="ch" forName="wedge4Tx" refType="h" fact="0.14"/>
          <dgm:constr type="l" for="ch" forName="wedge5" refType="w" fact="0.0644"/>
          <dgm:constr type="t" for="ch" forName="wedge5" refType="h" fact="0.0925"/>
          <dgm:constr type="w" for="ch" forName="wedge5" refType="w" fact="0.84"/>
          <dgm:constr type="h" for="ch" forName="wedge5" refType="h" fact="0.84"/>
          <dgm:constr type="l" for="ch" forName="dummy5a" refType="w" fact="0.3021"/>
          <dgm:constr type="t" for="ch" forName="dummy5a" refType="h" fact="0.8909"/>
          <dgm:constr type="l" for="ch" forName="dummy5b" refType="w" fact="0.0749"/>
          <dgm:constr type="t" for="ch" forName="dummy5b" refType="h" fact="0.6059"/>
          <dgm:constr type="r" for="ch" forName="wedge5Tx" refType="w" fact="0.365"/>
          <dgm:constr type="t" for="ch" forName="wedge5Tx" refType="h" fact="0.59"/>
          <dgm:constr type="w" for="ch" forName="wedge5Tx" refType="w" fact="0.2"/>
          <dgm:constr type="h" for="ch" forName="wedge5Tx" refType="h" fact="0.155"/>
          <dgm:constr type="l" for="ch" forName="wedge6" refType="w" fact="0.0605"/>
          <dgm:constr type="t" for="ch" forName="wedge6" refType="h" fact="0.0755"/>
          <dgm:constr type="w" for="ch" forName="wedge6" refType="w" fact="0.84"/>
          <dgm:constr type="h" for="ch" forName="wedge6" refType="h" fact="0.84"/>
          <dgm:constr type="l" for="ch" forName="dummy6a" refType="w" fact="0.071"/>
          <dgm:constr type="t" for="ch" forName="dummy6a" refType="h" fact="0.589"/>
          <dgm:constr type="l" for="ch" forName="dummy6b" refType="w" fact="0.1521"/>
          <dgm:constr type="t" for="ch" forName="dummy6b" refType="h" fact="0.2337"/>
          <dgm:constr type="r" for="ch" forName="wedge6Tx" refType="w" fact="0.33"/>
          <dgm:constr type="t" for="ch" forName="wedge6Tx" refType="h" fact="0.38"/>
          <dgm:constr type="w" for="ch" forName="wedge6Tx" refType="w" fact="0.23"/>
          <dgm:constr type="h" for="ch" forName="wedge6Tx" refType="h" fact="0.14"/>
          <dgm:constr type="l" for="ch" forName="wedge7" refType="w" fact="0.0713"/>
          <dgm:constr type="t" for="ch" forName="wedge7" refType="h" fact="0.062"/>
          <dgm:constr type="w" for="ch" forName="wedge7" refType="w" fact="0.84"/>
          <dgm:constr type="h" for="ch" forName="wedge7" refType="h" fact="0.84"/>
          <dgm:constr type="l" for="ch" forName="dummy7a" refType="w" fact="0.163"/>
          <dgm:constr type="t" for="ch" forName="dummy7a" refType="h" fact="0.2201"/>
          <dgm:constr type="l" for="ch" forName="dummy7b" refType="w" fact="0.4913"/>
          <dgm:constr type="t" for="ch" forName="dummy7b" refType="h" fact="0.062"/>
          <dgm:constr type="r" for="ch" forName="wedge7Tx" refType="w" fact="0.47"/>
          <dgm:constr type="t" for="ch" forName="wedge7Tx" refType="h" fact="0.14"/>
          <dgm:constr type="w" for="ch" forName="wedge7Tx" refType="w" fact="0.2"/>
          <dgm:constr type="h" for="ch" forName="wedge7Tx" refType="h" fact="0.16"/>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h" for="ch" forName="arrowWedge7" refType="w" fact="0.08"/>
          <dgm:constr type="diam" for="ch" forName="arrowWedge7" refType="w" fact="0.84"/>
          <dgm:constr type="l" for="ch" forName="arrowWedge7" refType="w" fact="0.5"/>
          <dgm:constr type="t" for="ch" forName="arrowWedge7" refType="w" fact="0.5"/>
          <dgm:constr type="primFontSz" for="ch" ptType="node" op="equ"/>
        </dgm:constrLst>
      </dgm:else>
    </dgm:choose>
    <dgm:ruleLst/>
    <dgm:choose name="Name8">
      <dgm:if name="Name9" axis="ch" ptType="node" func="cnt" op="gte" val="1">
        <dgm:layoutNode name="wedge1">
          <dgm:alg type="sp"/>
          <dgm:choose name="Name10">
            <dgm:if name="Name11" axis="ch" ptType="node" func="cnt" op="equ" val="1">
              <dgm:shape xmlns:r="http://schemas.openxmlformats.org/officeDocument/2006/relationships" type="ellipse" r:blip="">
                <dgm:adjLst/>
              </dgm:shape>
            </dgm:if>
            <dgm:if name="Name12" axis="ch" ptType="node" func="cnt" op="equ" val="2">
              <dgm:shape xmlns:r="http://schemas.openxmlformats.org/officeDocument/2006/relationships" type="pie" r:blip="">
                <dgm:adjLst>
                  <dgm:adj idx="1" val="270"/>
                  <dgm:adj idx="2" val="90"/>
                </dgm:adjLst>
              </dgm:shape>
            </dgm:if>
            <dgm:if name="Name13" axis="ch" ptType="node" func="cnt" op="equ" val="3">
              <dgm:shape xmlns:r="http://schemas.openxmlformats.org/officeDocument/2006/relationships" type="pie" r:blip="">
                <dgm:adjLst>
                  <dgm:adj idx="1" val="270"/>
                  <dgm:adj idx="2" val="30"/>
                </dgm:adjLst>
              </dgm:shape>
            </dgm:if>
            <dgm:if name="Name14" axis="ch" ptType="node" func="cnt" op="equ" val="4">
              <dgm:shape xmlns:r="http://schemas.openxmlformats.org/officeDocument/2006/relationships" type="pie" r:blip="">
                <dgm:adjLst>
                  <dgm:adj idx="1" val="270"/>
                  <dgm:adj idx="2" val="0"/>
                </dgm:adjLst>
              </dgm:shape>
            </dgm:if>
            <dgm:if name="Name15" axis="ch" ptType="node" func="cnt" op="equ" val="5">
              <dgm:shape xmlns:r="http://schemas.openxmlformats.org/officeDocument/2006/relationships" type="pie" r:blip="">
                <dgm:adjLst>
                  <dgm:adj idx="1" val="270"/>
                  <dgm:adj idx="2" val="342"/>
                </dgm:adjLst>
              </dgm:shape>
            </dgm:if>
            <dgm:if name="Name16" axis="ch" ptType="node" func="cnt" op="equ" val="6">
              <dgm:shape xmlns:r="http://schemas.openxmlformats.org/officeDocument/2006/relationships" type="pie" r:blip="">
                <dgm:adjLst>
                  <dgm:adj idx="1" val="270"/>
                  <dgm:adj idx="2" val="330"/>
                </dgm:adjLst>
              </dgm:shape>
            </dgm:if>
            <dgm:else name="Name17">
              <dgm:shape xmlns:r="http://schemas.openxmlformats.org/officeDocument/2006/relationships" type="pie" r:blip="">
                <dgm:adjLst>
                  <dgm:adj idx="1" val="270"/>
                  <dgm:adj idx="2" val="321.4286"/>
                </dgm:adjLst>
              </dgm:shape>
            </dgm:else>
          </dgm:choose>
          <dgm:choose name="Name18">
            <dgm:if name="Name19" func="var" arg="dir" op="equ" val="norm">
              <dgm:presOf axis="ch desOrSelf" ptType="node node" st="1 1" cnt="1 0"/>
            </dgm:if>
            <dgm:else name="Name20">
              <dgm:choose name="Name21">
                <dgm:if name="Name22" axis="ch" ptType="node" func="cnt" op="equ" val="1">
                  <dgm:presOf axis="ch desOrSelf" ptType="node node" st="1 1" cnt="1 0"/>
                </dgm:if>
                <dgm:if name="Name23" axis="ch" ptType="node" func="cnt" op="equ" val="2">
                  <dgm:presOf axis="ch desOrSelf" ptType="node node" st="2 1" cnt="1 0"/>
                </dgm:if>
                <dgm:if name="Name24" axis="ch" ptType="node" func="cnt" op="equ" val="3">
                  <dgm:presOf axis="ch desOrSelf" ptType="node node" st="3 1" cnt="1 0"/>
                </dgm:if>
                <dgm:if name="Name25" axis="ch" ptType="node" func="cnt" op="equ" val="4">
                  <dgm:presOf axis="ch desOrSelf" ptType="node node" st="4 1" cnt="1 0"/>
                </dgm:if>
                <dgm:if name="Name26" axis="ch" ptType="node" func="cnt" op="equ" val="5">
                  <dgm:presOf axis="ch desOrSelf" ptType="node node" st="5 1" cnt="1 0"/>
                </dgm:if>
                <dgm:if name="Name27" axis="ch" ptType="node" func="cnt" op="equ" val="6">
                  <dgm:presOf axis="ch desOrSelf" ptType="node node" st="6 1" cnt="1 0"/>
                </dgm:if>
                <dgm:else name="Name28">
                  <dgm:presOf axis="ch desOrSelf" ptType="node node" st="7 1" cnt="1 0"/>
                </dgm:else>
              </dgm:choose>
            </dgm:else>
          </dgm:choose>
          <dgm:constrLst/>
          <dgm:ruleLst/>
        </dgm:layoutNode>
        <dgm:layoutNode name="dummy1a" moveWith="wedge1">
          <dgm:alg type="sp"/>
          <dgm:shape xmlns:r="http://schemas.openxmlformats.org/officeDocument/2006/relationships" r:blip="">
            <dgm:adjLst/>
          </dgm:shape>
          <dgm:presOf/>
          <dgm:constrLst>
            <dgm:constr type="w" val="1"/>
            <dgm:constr type="h" val="1"/>
          </dgm:constrLst>
          <dgm:ruleLst/>
        </dgm:layoutNode>
        <dgm:layoutNode name="dummy1b" moveWith="wedge1">
          <dgm:alg type="sp"/>
          <dgm:shape xmlns:r="http://schemas.openxmlformats.org/officeDocument/2006/relationships" r:blip="">
            <dgm:adjLst/>
          </dgm:shape>
          <dgm:presOf/>
          <dgm:constrLst>
            <dgm:constr type="w" val="1"/>
            <dgm:constr type="h" val="1"/>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29">
            <dgm:if name="Name30" func="var" arg="dir" op="equ" val="norm">
              <dgm:presOf axis="ch desOrSelf" ptType="node node" st="1 1" cnt="1 0"/>
            </dgm:if>
            <dgm:else name="Name31">
              <dgm:choose name="Name32">
                <dgm:if name="Name33" axis="ch" ptType="node" func="cnt" op="equ" val="1">
                  <dgm:presOf axis="ch desOrSelf" ptType="node node" st="1 1" cnt="1 0"/>
                </dgm:if>
                <dgm:if name="Name34" axis="ch" ptType="node" func="cnt" op="equ" val="2">
                  <dgm:presOf axis="ch desOrSelf" ptType="node node" st="2 1" cnt="1 0"/>
                </dgm:if>
                <dgm:if name="Name35" axis="ch" ptType="node" func="cnt" op="equ" val="3">
                  <dgm:presOf axis="ch desOrSelf" ptType="node node" st="3 1" cnt="1 0"/>
                </dgm:if>
                <dgm:if name="Name36" axis="ch" ptType="node" func="cnt" op="equ" val="4">
                  <dgm:presOf axis="ch desOrSelf" ptType="node node" st="4 1" cnt="1 0"/>
                </dgm:if>
                <dgm:if name="Name37" axis="ch" ptType="node" func="cnt" op="equ" val="5">
                  <dgm:presOf axis="ch desOrSelf" ptType="node node" st="5 1" cnt="1 0"/>
                </dgm:if>
                <dgm:if name="Name38" axis="ch" ptType="node" func="cnt" op="equ" val="6">
                  <dgm:presOf axis="ch desOrSelf" ptType="node node" st="6 1" cnt="1 0"/>
                </dgm:if>
                <dgm:else name="Name39">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40"/>
    </dgm:choose>
    <dgm:choose name="Name41">
      <dgm:if name="Name42" axis="ch" ptType="node" func="cnt" op="gte" val="2">
        <dgm:layoutNode name="wedge2">
          <dgm:alg type="sp"/>
          <dgm:choose name="Name43">
            <dgm:if name="Name44" axis="ch" ptType="node" func="cnt" op="equ" val="2">
              <dgm:shape xmlns:r="http://schemas.openxmlformats.org/officeDocument/2006/relationships" type="pie" r:blip="">
                <dgm:adjLst>
                  <dgm:adj idx="1" val="90"/>
                  <dgm:adj idx="2" val="270"/>
                </dgm:adjLst>
              </dgm:shape>
            </dgm:if>
            <dgm:if name="Name45" axis="ch" ptType="node" func="cnt" op="equ" val="3">
              <dgm:shape xmlns:r="http://schemas.openxmlformats.org/officeDocument/2006/relationships" type="pie" r:blip="">
                <dgm:adjLst>
                  <dgm:adj idx="1" val="30"/>
                  <dgm:adj idx="2" val="150"/>
                </dgm:adjLst>
              </dgm:shape>
            </dgm:if>
            <dgm:if name="Name46" axis="ch" ptType="node" func="cnt" op="equ" val="4">
              <dgm:shape xmlns:r="http://schemas.openxmlformats.org/officeDocument/2006/relationships" type="pie" r:blip="">
                <dgm:adjLst>
                  <dgm:adj idx="1" val="0"/>
                  <dgm:adj idx="2" val="90"/>
                </dgm:adjLst>
              </dgm:shape>
            </dgm:if>
            <dgm:if name="Name47" axis="ch" ptType="node" func="cnt" op="equ" val="5">
              <dgm:shape xmlns:r="http://schemas.openxmlformats.org/officeDocument/2006/relationships" type="pie" r:blip="">
                <dgm:adjLst>
                  <dgm:adj idx="1" val="342"/>
                  <dgm:adj idx="2" val="54"/>
                </dgm:adjLst>
              </dgm:shape>
            </dgm:if>
            <dgm:if name="Name48" axis="ch" ptType="node" func="cnt" op="equ" val="6">
              <dgm:shape xmlns:r="http://schemas.openxmlformats.org/officeDocument/2006/relationships" type="pie" r:blip="">
                <dgm:adjLst>
                  <dgm:adj idx="1" val="330"/>
                  <dgm:adj idx="2" val="30"/>
                </dgm:adjLst>
              </dgm:shape>
            </dgm:if>
            <dgm:else name="Name49">
              <dgm:shape xmlns:r="http://schemas.openxmlformats.org/officeDocument/2006/relationships" type="pie" r:blip="">
                <dgm:adjLst>
                  <dgm:adj idx="1" val="321.4286"/>
                  <dgm:adj idx="2" val="12.85714"/>
                </dgm:adjLst>
              </dgm:shape>
            </dgm:else>
          </dgm:choose>
          <dgm:choose name="Name50">
            <dgm:if name="Name51" func="var" arg="dir" op="equ" val="norm">
              <dgm:presOf axis="ch desOrSelf" ptType="node node" st="2 1" cnt="1 0"/>
            </dgm:if>
            <dgm:else name="Name52">
              <dgm:choose name="Name53">
                <dgm:if name="Name54" axis="ch" ptType="node" func="cnt" op="equ" val="2">
                  <dgm:presOf axis="ch desOrSelf" ptType="node node" st="1 1" cnt="1 0"/>
                </dgm:if>
                <dgm:if name="Name55" axis="ch" ptType="node" func="cnt" op="equ" val="3">
                  <dgm:presOf axis="ch desOrSelf" ptType="node node" st="2 1" cnt="1 0"/>
                </dgm:if>
                <dgm:if name="Name56" axis="ch" ptType="node" func="cnt" op="equ" val="4">
                  <dgm:presOf axis="ch desOrSelf" ptType="node node" st="3 1" cnt="1 0"/>
                </dgm:if>
                <dgm:if name="Name57" axis="ch" ptType="node" func="cnt" op="equ" val="5">
                  <dgm:presOf axis="ch desOrSelf" ptType="node node" st="4 1" cnt="1 0"/>
                </dgm:if>
                <dgm:if name="Name58" axis="ch" ptType="node" func="cnt" op="equ" val="6">
                  <dgm:presOf axis="ch desOrSelf" ptType="node node" st="5 1" cnt="1 0"/>
                </dgm:if>
                <dgm:else name="Name59">
                  <dgm:presOf axis="ch desOrSelf" ptType="node node" st="6 1" cnt="1 0"/>
                </dgm:else>
              </dgm:choose>
            </dgm:else>
          </dgm:choose>
          <dgm:constrLst/>
          <dgm:ruleLst/>
        </dgm:layoutNode>
        <dgm:layoutNode name="dummy2a" moveWith="wedge2">
          <dgm:alg type="sp"/>
          <dgm:shape xmlns:r="http://schemas.openxmlformats.org/officeDocument/2006/relationships" r:blip="">
            <dgm:adjLst/>
          </dgm:shape>
          <dgm:presOf/>
          <dgm:constrLst>
            <dgm:constr type="w" val="1"/>
            <dgm:constr type="h" val="1"/>
          </dgm:constrLst>
          <dgm:ruleLst/>
        </dgm:layoutNode>
        <dgm:layoutNode name="dummy2b" moveWith="wedge2">
          <dgm:alg type="sp"/>
          <dgm:shape xmlns:r="http://schemas.openxmlformats.org/officeDocument/2006/relationships" r:blip="">
            <dgm:adjLst/>
          </dgm:shape>
          <dgm:presOf/>
          <dgm:constrLst>
            <dgm:constr type="w" val="1"/>
            <dgm:constr type="h" val="1"/>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60">
            <dgm:if name="Name61" func="var" arg="dir" op="equ" val="norm">
              <dgm:presOf axis="ch desOrSelf" ptType="node node" st="2 1" cnt="1 0"/>
            </dgm:if>
            <dgm:else name="Name62">
              <dgm:choose name="Name63">
                <dgm:if name="Name64" axis="ch" ptType="node" func="cnt" op="equ" val="2">
                  <dgm:presOf axis="ch desOrSelf" ptType="node node" st="1 1" cnt="1 0"/>
                </dgm:if>
                <dgm:if name="Name65" axis="ch" ptType="node" func="cnt" op="equ" val="3">
                  <dgm:presOf axis="ch desOrSelf" ptType="node node" st="2 1" cnt="1 0"/>
                </dgm:if>
                <dgm:if name="Name66" axis="ch" ptType="node" func="cnt" op="equ" val="4">
                  <dgm:presOf axis="ch desOrSelf" ptType="node node" st="3 1" cnt="1 0"/>
                </dgm:if>
                <dgm:if name="Name67" axis="ch" ptType="node" func="cnt" op="equ" val="5">
                  <dgm:presOf axis="ch desOrSelf" ptType="node node" st="4 1" cnt="1 0"/>
                </dgm:if>
                <dgm:if name="Name68" axis="ch" ptType="node" func="cnt" op="equ" val="6">
                  <dgm:presOf axis="ch desOrSelf" ptType="node node" st="5 1" cnt="1 0"/>
                </dgm:if>
                <dgm:else name="Name69">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70"/>
    </dgm:choose>
    <dgm:choose name="Name71">
      <dgm:if name="Name72" axis="ch" ptType="node" func="cnt" op="gte" val="3">
        <dgm:layoutNode name="wedge3">
          <dgm:alg type="sp"/>
          <dgm:choose name="Name73">
            <dgm:if name="Name74" axis="ch" ptType="node" func="cnt" op="equ" val="3">
              <dgm:shape xmlns:r="http://schemas.openxmlformats.org/officeDocument/2006/relationships" type="pie" r:blip="">
                <dgm:adjLst>
                  <dgm:adj idx="1" val="150"/>
                  <dgm:adj idx="2" val="270"/>
                </dgm:adjLst>
              </dgm:shape>
            </dgm:if>
            <dgm:if name="Name75" axis="ch" ptType="node" func="cnt" op="equ" val="4">
              <dgm:shape xmlns:r="http://schemas.openxmlformats.org/officeDocument/2006/relationships" type="pie" r:blip="">
                <dgm:adjLst>
                  <dgm:adj idx="1" val="90"/>
                  <dgm:adj idx="2" val="180"/>
                </dgm:adjLst>
              </dgm:shape>
            </dgm:if>
            <dgm:if name="Name76" axis="ch" ptType="node" func="cnt" op="equ" val="5">
              <dgm:shape xmlns:r="http://schemas.openxmlformats.org/officeDocument/2006/relationships" type="pie" r:blip="">
                <dgm:adjLst>
                  <dgm:adj idx="1" val="54"/>
                  <dgm:adj idx="2" val="126"/>
                </dgm:adjLst>
              </dgm:shape>
            </dgm:if>
            <dgm:if name="Name77" axis="ch" ptType="node" func="cnt" op="equ" val="6">
              <dgm:shape xmlns:r="http://schemas.openxmlformats.org/officeDocument/2006/relationships" type="pie" r:blip="">
                <dgm:adjLst>
                  <dgm:adj idx="1" val="30"/>
                  <dgm:adj idx="2" val="90"/>
                </dgm:adjLst>
              </dgm:shape>
            </dgm:if>
            <dgm:else name="Name78">
              <dgm:shape xmlns:r="http://schemas.openxmlformats.org/officeDocument/2006/relationships" type="pie" r:blip="">
                <dgm:adjLst>
                  <dgm:adj idx="1" val="12.85714"/>
                  <dgm:adj idx="2" val="64.28571"/>
                </dgm:adjLst>
              </dgm:shape>
            </dgm:else>
          </dgm:choose>
          <dgm:choose name="Name79">
            <dgm:if name="Name80" func="var" arg="dir" op="equ" val="norm">
              <dgm:presOf axis="ch desOrSelf" ptType="node node" st="3 1" cnt="1 0"/>
            </dgm:if>
            <dgm:else name="Name81">
              <dgm:choose name="Name82">
                <dgm:if name="Name83" axis="ch" ptType="node" func="cnt" op="equ" val="3">
                  <dgm:presOf axis="ch desOrSelf" ptType="node node" st="1 1" cnt="1 0"/>
                </dgm:if>
                <dgm:if name="Name84" axis="ch" ptType="node" func="cnt" op="equ" val="4">
                  <dgm:presOf axis="ch desOrSelf" ptType="node node" st="2 1" cnt="1 0"/>
                </dgm:if>
                <dgm:if name="Name85" axis="ch" ptType="node" func="cnt" op="equ" val="5">
                  <dgm:presOf axis="ch desOrSelf" ptType="node node" st="3 1" cnt="1 0"/>
                </dgm:if>
                <dgm:if name="Name86" axis="ch" ptType="node" func="cnt" op="equ" val="6">
                  <dgm:presOf axis="ch desOrSelf" ptType="node node" st="4 1" cnt="1 0"/>
                </dgm:if>
                <dgm:else name="Name87">
                  <dgm:presOf axis="ch desOrSelf" ptType="node node" st="5 1" cnt="1 0"/>
                </dgm:else>
              </dgm:choose>
            </dgm:else>
          </dgm:choose>
          <dgm:constrLst/>
          <dgm:ruleLst/>
        </dgm:layoutNode>
        <dgm:layoutNode name="dummy3a" moveWith="wedge3">
          <dgm:alg type="sp"/>
          <dgm:shape xmlns:r="http://schemas.openxmlformats.org/officeDocument/2006/relationships" r:blip="">
            <dgm:adjLst/>
          </dgm:shape>
          <dgm:presOf/>
          <dgm:constrLst>
            <dgm:constr type="w" val="1"/>
            <dgm:constr type="h" val="1"/>
          </dgm:constrLst>
          <dgm:ruleLst/>
        </dgm:layoutNode>
        <dgm:layoutNode name="dummy3b" moveWith="wedge3">
          <dgm:alg type="sp"/>
          <dgm:shape xmlns:r="http://schemas.openxmlformats.org/officeDocument/2006/relationships" r:blip="">
            <dgm:adjLst/>
          </dgm:shape>
          <dgm:presOf/>
          <dgm:constrLst>
            <dgm:constr type="w" val="1"/>
            <dgm:constr type="h" val="1"/>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88">
            <dgm:if name="Name89" func="var" arg="dir" op="equ" val="norm">
              <dgm:presOf axis="ch desOrSelf" ptType="node node" st="3 1" cnt="1 0"/>
            </dgm:if>
            <dgm:else name="Name90">
              <dgm:choose name="Name91">
                <dgm:if name="Name92" axis="ch" ptType="node" func="cnt" op="equ" val="3">
                  <dgm:presOf axis="ch desOrSelf" ptType="node node" st="1 1" cnt="1 0"/>
                </dgm:if>
                <dgm:if name="Name93" axis="ch" ptType="node" func="cnt" op="equ" val="4">
                  <dgm:presOf axis="ch desOrSelf" ptType="node node" st="2 1" cnt="1 0"/>
                </dgm:if>
                <dgm:if name="Name94" axis="ch" ptType="node" func="cnt" op="equ" val="5">
                  <dgm:presOf axis="ch desOrSelf" ptType="node node" st="3 1" cnt="1 0"/>
                </dgm:if>
                <dgm:if name="Name95" axis="ch" ptType="node" func="cnt" op="equ" val="6">
                  <dgm:presOf axis="ch desOrSelf" ptType="node node" st="4 1" cnt="1 0"/>
                </dgm:if>
                <dgm:else name="Name96">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97"/>
    </dgm:choose>
    <dgm:choose name="Name98">
      <dgm:if name="Name99" axis="ch" ptType="node" func="cnt" op="gte" val="4">
        <dgm:layoutNode name="wedge4">
          <dgm:alg type="sp"/>
          <dgm:choose name="Name100">
            <dgm:if name="Name101" axis="ch" ptType="node" func="cnt" op="equ" val="4">
              <dgm:shape xmlns:r="http://schemas.openxmlformats.org/officeDocument/2006/relationships" type="pie" r:blip="">
                <dgm:adjLst>
                  <dgm:adj idx="1" val="180"/>
                  <dgm:adj idx="2" val="270"/>
                </dgm:adjLst>
              </dgm:shape>
            </dgm:if>
            <dgm:if name="Name102" axis="ch" ptType="node" func="cnt" op="equ" val="5">
              <dgm:shape xmlns:r="http://schemas.openxmlformats.org/officeDocument/2006/relationships" type="pie" r:blip="">
                <dgm:adjLst>
                  <dgm:adj idx="1" val="126"/>
                  <dgm:adj idx="2" val="198"/>
                </dgm:adjLst>
              </dgm:shape>
            </dgm:if>
            <dgm:if name="Name103" axis="ch" ptType="node" func="cnt" op="equ" val="6">
              <dgm:shape xmlns:r="http://schemas.openxmlformats.org/officeDocument/2006/relationships" type="pie" r:blip="">
                <dgm:adjLst>
                  <dgm:adj idx="1" val="90"/>
                  <dgm:adj idx="2" val="150"/>
                </dgm:adjLst>
              </dgm:shape>
            </dgm:if>
            <dgm:else name="Name104">
              <dgm:shape xmlns:r="http://schemas.openxmlformats.org/officeDocument/2006/relationships" type="pie" r:blip="">
                <dgm:adjLst>
                  <dgm:adj idx="1" val="64.2871"/>
                  <dgm:adj idx="2" val="115.7143"/>
                </dgm:adjLst>
              </dgm:shape>
            </dgm:else>
          </dgm:choose>
          <dgm:choose name="Name105">
            <dgm:if name="Name106" func="var" arg="dir" op="equ" val="norm">
              <dgm:presOf axis="ch desOrSelf" ptType="node node" st="4 1" cnt="1 0"/>
            </dgm:if>
            <dgm:else name="Name107">
              <dgm:choose name="Name108">
                <dgm:if name="Name109" axis="ch" ptType="node" func="cnt" op="equ" val="4">
                  <dgm:presOf axis="ch desOrSelf" ptType="node node" st="1 1" cnt="1 0"/>
                </dgm:if>
                <dgm:if name="Name110" axis="ch" ptType="node" func="cnt" op="equ" val="5">
                  <dgm:presOf axis="ch desOrSelf" ptType="node node" st="2 1" cnt="1 0"/>
                </dgm:if>
                <dgm:if name="Name111" axis="ch" ptType="node" func="cnt" op="equ" val="6">
                  <dgm:presOf axis="ch desOrSelf" ptType="node node" st="3 1" cnt="1 0"/>
                </dgm:if>
                <dgm:else name="Name112">
                  <dgm:presOf axis="ch desOrSelf" ptType="node node" st="4 1" cnt="1 0"/>
                </dgm:else>
              </dgm:choose>
            </dgm:else>
          </dgm:choose>
          <dgm:constrLst/>
          <dgm:ruleLst/>
        </dgm:layoutNode>
        <dgm:layoutNode name="dummy4a" moveWith="wedge4">
          <dgm:alg type="sp"/>
          <dgm:shape xmlns:r="http://schemas.openxmlformats.org/officeDocument/2006/relationships" r:blip="">
            <dgm:adjLst/>
          </dgm:shape>
          <dgm:presOf/>
          <dgm:constrLst>
            <dgm:constr type="w" val="1"/>
            <dgm:constr type="h" val="1"/>
          </dgm:constrLst>
          <dgm:ruleLst/>
        </dgm:layoutNode>
        <dgm:layoutNode name="dummy4b" moveWith="wedge4">
          <dgm:alg type="sp"/>
          <dgm:shape xmlns:r="http://schemas.openxmlformats.org/officeDocument/2006/relationships" r:blip="">
            <dgm:adjLst/>
          </dgm:shape>
          <dgm:presOf/>
          <dgm:constrLst>
            <dgm:constr type="w" val="1"/>
            <dgm:constr type="h" val="1"/>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13">
            <dgm:if name="Name114" func="var" arg="dir" op="equ" val="norm">
              <dgm:presOf axis="ch desOrSelf" ptType="node node" st="4 1" cnt="1 0"/>
            </dgm:if>
            <dgm:else name="Name115">
              <dgm:choose name="Name116">
                <dgm:if name="Name117" axis="ch" ptType="node" func="cnt" op="equ" val="4">
                  <dgm:presOf axis="ch desOrSelf" ptType="node node" st="1 1" cnt="1 0"/>
                </dgm:if>
                <dgm:if name="Name118" axis="ch" ptType="node" func="cnt" op="equ" val="5">
                  <dgm:presOf axis="ch desOrSelf" ptType="node node" st="2 1" cnt="1 0"/>
                </dgm:if>
                <dgm:if name="Name119" axis="ch" ptType="node" func="cnt" op="equ" val="6">
                  <dgm:presOf axis="ch desOrSelf" ptType="node node" st="3 1" cnt="1 0"/>
                </dgm:if>
                <dgm:else name="Name120">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21"/>
    </dgm:choose>
    <dgm:choose name="Name122">
      <dgm:if name="Name123" axis="ch" ptType="node" func="cnt" op="gte" val="5">
        <dgm:layoutNode name="wedge5">
          <dgm:alg type="sp"/>
          <dgm:choose name="Name124">
            <dgm:if name="Name125" axis="ch" ptType="node" func="cnt" op="equ" val="5">
              <dgm:shape xmlns:r="http://schemas.openxmlformats.org/officeDocument/2006/relationships" type="pie" r:blip="">
                <dgm:adjLst>
                  <dgm:adj idx="1" val="198"/>
                  <dgm:adj idx="2" val="270"/>
                </dgm:adjLst>
              </dgm:shape>
            </dgm:if>
            <dgm:if name="Name126" axis="ch" ptType="node" func="cnt" op="equ" val="6">
              <dgm:shape xmlns:r="http://schemas.openxmlformats.org/officeDocument/2006/relationships" type="pie" r:blip="">
                <dgm:adjLst>
                  <dgm:adj idx="1" val="150"/>
                  <dgm:adj idx="2" val="210"/>
                </dgm:adjLst>
              </dgm:shape>
            </dgm:if>
            <dgm:else name="Name127">
              <dgm:shape xmlns:r="http://schemas.openxmlformats.org/officeDocument/2006/relationships" type="pie" r:blip="">
                <dgm:adjLst>
                  <dgm:adj idx="1" val="115.7143"/>
                  <dgm:adj idx="2" val="167.1429"/>
                </dgm:adjLst>
              </dgm:shape>
            </dgm:else>
          </dgm:choose>
          <dgm:choose name="Name128">
            <dgm:if name="Name129" func="var" arg="dir" op="equ" val="norm">
              <dgm:presOf axis="ch desOrSelf" ptType="node node" st="5 1" cnt="1 0"/>
            </dgm:if>
            <dgm:else name="Name130">
              <dgm:choose name="Name131">
                <dgm:if name="Name132" axis="ch" ptType="node" func="cnt" op="equ" val="5">
                  <dgm:presOf axis="ch desOrSelf" ptType="node node" st="1 1" cnt="1 0"/>
                </dgm:if>
                <dgm:if name="Name133" axis="ch" ptType="node" func="cnt" op="equ" val="6">
                  <dgm:presOf axis="ch desOrSelf" ptType="node node" st="2 1" cnt="1 0"/>
                </dgm:if>
                <dgm:else name="Name134">
                  <dgm:presOf axis="ch desOrSelf" ptType="node node" st="3 1" cnt="1 0"/>
                </dgm:else>
              </dgm:choose>
            </dgm:else>
          </dgm:choose>
          <dgm:constrLst/>
          <dgm:ruleLst/>
        </dgm:layoutNode>
        <dgm:layoutNode name="dummy5a" moveWith="wedge5">
          <dgm:alg type="sp"/>
          <dgm:shape xmlns:r="http://schemas.openxmlformats.org/officeDocument/2006/relationships" r:blip="">
            <dgm:adjLst/>
          </dgm:shape>
          <dgm:presOf/>
          <dgm:constrLst>
            <dgm:constr type="w" val="1"/>
            <dgm:constr type="h" val="1"/>
          </dgm:constrLst>
          <dgm:ruleLst/>
        </dgm:layoutNode>
        <dgm:layoutNode name="dummy5b" moveWith="wedge5">
          <dgm:alg type="sp"/>
          <dgm:shape xmlns:r="http://schemas.openxmlformats.org/officeDocument/2006/relationships" r:blip="">
            <dgm:adjLst/>
          </dgm:shape>
          <dgm:presOf/>
          <dgm:constrLst>
            <dgm:constr type="w" val="1"/>
            <dgm:constr type="h" val="1"/>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35">
            <dgm:if name="Name136" func="var" arg="dir" op="equ" val="norm">
              <dgm:presOf axis="ch desOrSelf" ptType="node node" st="5 1" cnt="1 0"/>
            </dgm:if>
            <dgm:else name="Name137">
              <dgm:choose name="Name138">
                <dgm:if name="Name139" axis="ch" ptType="node" func="cnt" op="equ" val="5">
                  <dgm:presOf axis="ch desOrSelf" ptType="node node" st="1 1" cnt="1 0"/>
                </dgm:if>
                <dgm:if name="Name140" axis="ch" ptType="node" func="cnt" op="equ" val="6">
                  <dgm:presOf axis="ch desOrSelf" ptType="node node" st="2 1" cnt="1 0"/>
                </dgm:if>
                <dgm:else name="Name141">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42"/>
    </dgm:choose>
    <dgm:choose name="Name143">
      <dgm:if name="Name144" axis="ch" ptType="node" func="cnt" op="gte" val="6">
        <dgm:layoutNode name="wedge6">
          <dgm:alg type="sp"/>
          <dgm:choose name="Name145">
            <dgm:if name="Name146" axis="ch" ptType="node" func="cnt" op="equ" val="6">
              <dgm:shape xmlns:r="http://schemas.openxmlformats.org/officeDocument/2006/relationships" type="pie" r:blip="">
                <dgm:adjLst>
                  <dgm:adj idx="1" val="210"/>
                  <dgm:adj idx="2" val="270"/>
                </dgm:adjLst>
              </dgm:shape>
            </dgm:if>
            <dgm:else name="Name147">
              <dgm:shape xmlns:r="http://schemas.openxmlformats.org/officeDocument/2006/relationships" type="pie" r:blip="">
                <dgm:adjLst>
                  <dgm:adj idx="1" val="167.1429"/>
                  <dgm:adj idx="2" val="218.5714"/>
                </dgm:adjLst>
              </dgm:shape>
            </dgm:else>
          </dgm:choose>
          <dgm:choose name="Name148">
            <dgm:if name="Name149" func="var" arg="dir" op="equ" val="norm">
              <dgm:presOf axis="ch desOrSelf" ptType="node node" st="6 1" cnt="1 0"/>
            </dgm:if>
            <dgm:else name="Name150">
              <dgm:choose name="Name151">
                <dgm:if name="Name152" axis="ch" ptType="node" func="cnt" op="equ" val="6">
                  <dgm:presOf axis="ch desOrSelf" ptType="node node" st="1 1" cnt="1 0"/>
                </dgm:if>
                <dgm:else name="Name153">
                  <dgm:presOf axis="ch desOrSelf" ptType="node node" st="2 1" cnt="1 0"/>
                </dgm:else>
              </dgm:choose>
            </dgm:else>
          </dgm:choose>
          <dgm:constrLst/>
          <dgm:ruleLst/>
        </dgm:layoutNode>
        <dgm:layoutNode name="dummy6a" moveWith="wedge6">
          <dgm:alg type="sp"/>
          <dgm:shape xmlns:r="http://schemas.openxmlformats.org/officeDocument/2006/relationships" r:blip="">
            <dgm:adjLst/>
          </dgm:shape>
          <dgm:presOf/>
          <dgm:constrLst>
            <dgm:constr type="w" val="1"/>
            <dgm:constr type="h" val="1"/>
          </dgm:constrLst>
          <dgm:ruleLst/>
        </dgm:layoutNode>
        <dgm:layoutNode name="dummy6b" moveWith="wedge6">
          <dgm:alg type="sp"/>
          <dgm:shape xmlns:r="http://schemas.openxmlformats.org/officeDocument/2006/relationships" r:blip="">
            <dgm:adjLst/>
          </dgm:shape>
          <dgm:presOf/>
          <dgm:constrLst>
            <dgm:constr type="w" val="1"/>
            <dgm:constr type="h" val="1"/>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54">
            <dgm:if name="Name155" func="var" arg="dir" op="equ" val="norm">
              <dgm:presOf axis="ch desOrSelf" ptType="node node" st="6 1" cnt="1 0"/>
            </dgm:if>
            <dgm:else name="Name156">
              <dgm:choose name="Name157">
                <dgm:if name="Name158" axis="ch" ptType="node" func="cnt" op="equ" val="6">
                  <dgm:presOf axis="ch desOrSelf" ptType="node node" st="1 1" cnt="1 0"/>
                </dgm:if>
                <dgm:else name="Name159">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0"/>
    </dgm:choose>
    <dgm:choose name="Name161">
      <dgm:if name="Name162" axis="ch" ptType="node" func="cnt" op="gte" val="7">
        <dgm:layoutNode name="wedge7">
          <dgm:alg type="sp"/>
          <dgm:shape xmlns:r="http://schemas.openxmlformats.org/officeDocument/2006/relationships" type="pie" r:blip="">
            <dgm:adjLst>
              <dgm:adj idx="1" val="218.5714"/>
              <dgm:adj idx="2" val="270"/>
            </dgm:adjLst>
          </dgm:shape>
          <dgm:choose name="Name163">
            <dgm:if name="Name164" func="var" arg="dir" op="equ" val="norm">
              <dgm:presOf axis="ch desOrSelf" ptType="node node" st="7 1" cnt="1 0"/>
            </dgm:if>
            <dgm:else name="Name165">
              <dgm:presOf axis="ch desOrSelf" ptType="node node" st="1 1" cnt="1 0"/>
            </dgm:else>
          </dgm:choose>
          <dgm:constrLst/>
          <dgm:ruleLst/>
        </dgm:layoutNode>
        <dgm:layoutNode name="dummy7a" moveWith="wedge7">
          <dgm:alg type="sp"/>
          <dgm:shape xmlns:r="http://schemas.openxmlformats.org/officeDocument/2006/relationships" r:blip="">
            <dgm:adjLst/>
          </dgm:shape>
          <dgm:presOf/>
          <dgm:constrLst>
            <dgm:constr type="w" val="1"/>
            <dgm:constr type="h" val="1"/>
          </dgm:constrLst>
          <dgm:ruleLst/>
        </dgm:layoutNode>
        <dgm:layoutNode name="dummy7b" moveWith="wedge7">
          <dgm:alg type="sp"/>
          <dgm:shape xmlns:r="http://schemas.openxmlformats.org/officeDocument/2006/relationships" r:blip="">
            <dgm:adjLst/>
          </dgm:shape>
          <dgm:presOf/>
          <dgm:constrLst>
            <dgm:constr type="w" val="1"/>
            <dgm:constr type="h" val="1"/>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66">
            <dgm:if name="Name167" func="var" arg="dir" op="equ" val="norm">
              <dgm:presOf axis="ch desOrSelf" ptType="node node" st="7 1" cnt="1 0"/>
            </dgm:if>
            <dgm:else name="Name168">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9"/>
    </dgm:choose>
    <dgm:choose name="Name170">
      <dgm:if name="Name171" axis="ch" ptType="node" func="cnt" op="equ" val="1">
        <dgm:forEach name="Name172" axis="ch" ptType="sibTrans" hideLastTrans="0" cnt="1">
          <dgm:layoutNode name="arrowWedge1single" styleLbl="fgSibTrans2D1">
            <dgm:choose name="Name173">
              <dgm:if name="Name174" func="var" arg="dir" op="equ" val="norm">
                <dgm:alg type="conn">
                  <dgm:param type="connRout" val="longCurve"/>
                  <dgm:param type="srcNode" val="dummy1a"/>
                  <dgm:param type="dstNode" val="dummy1b"/>
                  <dgm:param type="begPts" val="tL"/>
                  <dgm:param type="endPts" val="tR"/>
                  <dgm:param type="begSty" val="arr"/>
                  <dgm:param type="endSty" val="noArr"/>
                </dgm:alg>
              </dgm:if>
              <dgm:else name="Name175">
                <dgm:alg type="conn">
                  <dgm:param type="connRout" val="longCurve"/>
                  <dgm:param type="srcNode" val="dummy1a"/>
                  <dgm:param type="dstNode" val="dummy1b"/>
                  <dgm:param type="begPts" val="tL"/>
                  <dgm:param type="endPts" val="tR"/>
                  <dgm:param type="begSty" val="noArr"/>
                  <dgm:param type="endSty" val="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if name="Name176" axis="ch" ptType="node" func="cnt" op="gte" val="2">
        <dgm:forEach name="Name177" axis="ch" ptType="sibTrans" hideLastTrans="0" cnt="1">
          <dgm:layoutNode name="arrowWedge1" styleLbl="fgSibTrans2D1">
            <dgm:choose name="Name178">
              <dgm:if name="Name179" func="var" arg="dir" op="equ" val="norm">
                <dgm:alg type="conn">
                  <dgm:param type="connRout" val="curve"/>
                  <dgm:param type="srcNode" val="dummy1a"/>
                  <dgm:param type="dstNode" val="dummy1b"/>
                  <dgm:param type="begPts" val="tL"/>
                  <dgm:param type="endPts" val="tL"/>
                  <dgm:param type="begSty" val="noArr"/>
                  <dgm:param type="endSty" val="arr"/>
                </dgm:alg>
              </dgm:if>
              <dgm:else name="Name180">
                <dgm:alg type="conn">
                  <dgm:param type="connRout" val="curve"/>
                  <dgm:param type="srcNode" val="dummy1a"/>
                  <dgm:param type="dstNode" val="dummy1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else name="Name181"/>
    </dgm:choose>
    <dgm:forEach name="Name182" axis="ch" ptType="sibTrans" hideLastTrans="0" st="2" cnt="1">
      <dgm:layoutNode name="arrowWedge2" styleLbl="fgSibTrans2D1">
        <dgm:choose name="Name183">
          <dgm:if name="Name184" func="var" arg="dir" op="equ" val="norm">
            <dgm:alg type="conn">
              <dgm:param type="connRout" val="curve"/>
              <dgm:param type="srcNode" val="dummy2a"/>
              <dgm:param type="dstNode" val="dummy2b"/>
              <dgm:param type="begPts" val="tL"/>
              <dgm:param type="endPts" val="tL"/>
              <dgm:param type="begSty" val="noArr"/>
              <dgm:param type="endSty" val="arr"/>
            </dgm:alg>
          </dgm:if>
          <dgm:else name="Name185">
            <dgm:alg type="conn">
              <dgm:param type="connRout" val="curve"/>
              <dgm:param type="srcNode" val="dummy2a"/>
              <dgm:param type="dstNode" val="dummy2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86" axis="ch" ptType="sibTrans" hideLastTrans="0" st="3" cnt="1">
      <dgm:layoutNode name="arrowWedge3" styleLbl="fgSibTrans2D1">
        <dgm:choose name="Name187">
          <dgm:if name="Name188" func="var" arg="dir" op="equ" val="norm">
            <dgm:alg type="conn">
              <dgm:param type="connRout" val="curve"/>
              <dgm:param type="srcNode" val="dummy3a"/>
              <dgm:param type="dstNode" val="dummy3b"/>
              <dgm:param type="begPts" val="tL"/>
              <dgm:param type="endPts" val="tL"/>
              <dgm:param type="begSty" val="noArr"/>
              <dgm:param type="endSty" val="arr"/>
            </dgm:alg>
          </dgm:if>
          <dgm:else name="Name189">
            <dgm:alg type="conn">
              <dgm:param type="connRout" val="curve"/>
              <dgm:param type="srcNode" val="dummy3a"/>
              <dgm:param type="dstNode" val="dummy3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0" axis="ch" ptType="sibTrans" hideLastTrans="0" st="4" cnt="1">
      <dgm:layoutNode name="arrowWedge4" styleLbl="fgSibTrans2D1">
        <dgm:choose name="Name191">
          <dgm:if name="Name192" func="var" arg="dir" op="equ" val="norm">
            <dgm:alg type="conn">
              <dgm:param type="connRout" val="curve"/>
              <dgm:param type="srcNode" val="dummy4a"/>
              <dgm:param type="dstNode" val="dummy4b"/>
              <dgm:param type="begPts" val="tL"/>
              <dgm:param type="endPts" val="tL"/>
              <dgm:param type="begSty" val="noArr"/>
              <dgm:param type="endSty" val="arr"/>
            </dgm:alg>
          </dgm:if>
          <dgm:else name="Name193">
            <dgm:alg type="conn">
              <dgm:param type="connRout" val="curve"/>
              <dgm:param type="srcNode" val="dummy4a"/>
              <dgm:param type="dstNode" val="dummy4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4" axis="ch" ptType="sibTrans" hideLastTrans="0" st="5" cnt="1">
      <dgm:layoutNode name="arrowWedge5" styleLbl="fgSibTrans2D1">
        <dgm:choose name="Name195">
          <dgm:if name="Name196" func="var" arg="dir" op="equ" val="norm">
            <dgm:alg type="conn">
              <dgm:param type="connRout" val="curve"/>
              <dgm:param type="srcNode" val="dummy5a"/>
              <dgm:param type="dstNode" val="dummy5b"/>
              <dgm:param type="begPts" val="tL"/>
              <dgm:param type="endPts" val="tL"/>
              <dgm:param type="begSty" val="noArr"/>
              <dgm:param type="endSty" val="arr"/>
            </dgm:alg>
          </dgm:if>
          <dgm:else name="Name197">
            <dgm:alg type="conn">
              <dgm:param type="connRout" val="curve"/>
              <dgm:param type="srcNode" val="dummy5a"/>
              <dgm:param type="dstNode" val="dummy5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8" axis="ch" ptType="sibTrans" hideLastTrans="0" st="6" cnt="1">
      <dgm:layoutNode name="arrowWedge6" styleLbl="fgSibTrans2D1">
        <dgm:choose name="Name199">
          <dgm:if name="Name200" func="var" arg="dir" op="equ" val="norm">
            <dgm:alg type="conn">
              <dgm:param type="connRout" val="curve"/>
              <dgm:param type="srcNode" val="dummy6a"/>
              <dgm:param type="dstNode" val="dummy6b"/>
              <dgm:param type="begPts" val="tL"/>
              <dgm:param type="endPts" val="tL"/>
              <dgm:param type="begSty" val="noArr"/>
              <dgm:param type="endSty" val="arr"/>
            </dgm:alg>
          </dgm:if>
          <dgm:else name="Name201">
            <dgm:alg type="conn">
              <dgm:param type="connRout" val="curve"/>
              <dgm:param type="srcNode" val="dummy6a"/>
              <dgm:param type="dstNode" val="dummy6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202" axis="ch" ptType="sibTrans" hideLastTrans="0" st="7" cnt="1">
      <dgm:layoutNode name="arrowWedge7" styleLbl="fgSibTrans2D1">
        <dgm:choose name="Name203">
          <dgm:if name="Name204" func="var" arg="dir" op="equ" val="norm">
            <dgm:alg type="conn">
              <dgm:param type="connRout" val="curve"/>
              <dgm:param type="srcNode" val="dummy7a"/>
              <dgm:param type="dstNode" val="dummy7b"/>
              <dgm:param type="begPts" val="tL"/>
              <dgm:param type="endPts" val="tL"/>
              <dgm:param type="begSty" val="noArr"/>
              <dgm:param type="endSty" val="arr"/>
            </dgm:alg>
          </dgm:if>
          <dgm:else name="Name205">
            <dgm:alg type="conn">
              <dgm:param type="connRout" val="curve"/>
              <dgm:param type="srcNode" val="dummy7a"/>
              <dgm:param type="dstNode" val="dummy7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657B70C-06C8-474A-9BC2-688C9995A6D1}" type="datetimeFigureOut">
              <a:rPr lang="en-US" smtClean="0"/>
              <a:t>1/15/2026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64290B1-51F0-48FB-99CA-C6CA0B766A48}" type="slidenum">
              <a:rPr lang="en-US" smtClean="0"/>
              <a:t>‹#›</a:t>
            </a:fld>
            <a:endParaRPr lang="en-US"/>
          </a:p>
        </p:txBody>
      </p:sp>
    </p:spTree>
    <p:extLst>
      <p:ext uri="{BB962C8B-B14F-4D97-AF65-F5344CB8AC3E}">
        <p14:creationId xmlns:p14="http://schemas.microsoft.com/office/powerpoint/2010/main" val="32152747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FB08272-2D0D-4EEA-A83B-F7D2E889FD4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Aurora originated in September of 2000 and is privately owned by a psychiatrist.  Besides our two hospitals here in the Phoenix area,</a:t>
            </a:r>
            <a:r>
              <a:rPr lang="en-US" sz="1200" kern="1200" baseline="0" dirty="0">
                <a:solidFill>
                  <a:schemeClr val="tx1"/>
                </a:solidFill>
                <a:effectLst/>
                <a:latin typeface="+mn-lt"/>
                <a:ea typeface="+mn-ea"/>
                <a:cs typeface="+mn-cs"/>
              </a:rPr>
              <a:t> we</a:t>
            </a:r>
            <a:r>
              <a:rPr lang="en-US" sz="1200" kern="1200" dirty="0">
                <a:solidFill>
                  <a:schemeClr val="tx1"/>
                </a:solidFill>
                <a:effectLst/>
                <a:latin typeface="+mn-lt"/>
                <a:ea typeface="+mn-ea"/>
                <a:cs typeface="+mn-cs"/>
              </a:rPr>
              <a:t> also have four facilities in southern California and one in Chicago.  The company is also in the process of opening a hospital in northern California and possibly one or two in the Las Vegas area. </a:t>
            </a:r>
            <a:r>
              <a:rPr lang="en-US" sz="1200" kern="1200" baseline="0" dirty="0">
                <a:solidFill>
                  <a:schemeClr val="tx1"/>
                </a:solidFill>
                <a:effectLst/>
                <a:latin typeface="+mn-lt"/>
                <a:ea typeface="+mn-ea"/>
                <a:cs typeface="+mn-cs"/>
              </a:rPr>
              <a:t> One of the great things about working with and for Aurora is that each facility has the freedom and flexibility to run its operation to meet the needs of the community.  As you know, our San Diego hospital has had a military unit for four years, and we saw the need to emulate their service here locally in the valley.  And, we are mirroring our program after our San Diego’s program.</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FB08272-2D0D-4EEA-A83B-F7D2E889FD4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4706589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In</a:t>
            </a:r>
            <a:r>
              <a:rPr lang="en-US" baseline="0" dirty="0"/>
              <a:t> summary…</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FB08272-2D0D-4EEA-A83B-F7D2E889FD4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--treatment</a:t>
            </a:r>
            <a:r>
              <a:rPr lang="en-US" baseline="0" dirty="0"/>
              <a:t> planning</a:t>
            </a:r>
          </a:p>
          <a:p>
            <a:r>
              <a:rPr lang="en-US" baseline="0" dirty="0"/>
              <a:t>--multi-disciplinary approach</a:t>
            </a:r>
          </a:p>
          <a:p>
            <a:r>
              <a:rPr lang="en-US" baseline="0" dirty="0"/>
              <a:t>--nutrition… nutritionist on staff; all meals made fresh daily; accommodate any type of diet; pt sat scores</a:t>
            </a:r>
          </a:p>
          <a:p>
            <a:r>
              <a:rPr lang="en-US" baseline="0" dirty="0"/>
              <a:t>---CLICK when you get to adjunctive therapy</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FB08272-2D0D-4EEA-A83B-F7D2E889FD4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FB08272-2D0D-4EEA-A83B-F7D2E889FD4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05534140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FB08272-2D0D-4EEA-A83B-F7D2E889FD4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0825669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--talk</a:t>
            </a:r>
            <a:r>
              <a:rPr lang="en-US" baseline="0" dirty="0"/>
              <a:t> about nurses role</a:t>
            </a:r>
          </a:p>
          <a:p>
            <a:r>
              <a:rPr lang="en-US" baseline="0" dirty="0"/>
              <a:t>--see a doctor once/week</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FB08272-2D0D-4EEA-A83B-F7D2E889FD4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76354684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-BE SURE TO NOTE THAT NOT EVERYONE GETS FREE TRANSPORTATION</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a:t>--talk about patient satisfaction scores – on</a:t>
            </a:r>
            <a:r>
              <a:rPr lang="en-US" baseline="0" dirty="0"/>
              <a:t> a scale of 1-5, 4.7 is </a:t>
            </a:r>
            <a:r>
              <a:rPr lang="en-US" baseline="0" dirty="0" err="1"/>
              <a:t>avg</a:t>
            </a:r>
            <a:r>
              <a:rPr lang="en-US" baseline="0" dirty="0"/>
              <a:t> overall score; when asked would you refer this program to a family member or friend, 4.9 say YES</a:t>
            </a:r>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FB08272-2D0D-4EEA-A83B-F7D2E889FD4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95685421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64290B1-51F0-48FB-99CA-C6CA0B766A48}" type="slidenum">
              <a:rPr lang="en-US" smtClean="0"/>
              <a:t>20</a:t>
            </a:fld>
            <a:endParaRPr lang="en-US"/>
          </a:p>
        </p:txBody>
      </p:sp>
    </p:spTree>
    <p:extLst>
      <p:ext uri="{BB962C8B-B14F-4D97-AF65-F5344CB8AC3E}">
        <p14:creationId xmlns:p14="http://schemas.microsoft.com/office/powerpoint/2010/main" val="387082585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--talk</a:t>
            </a:r>
            <a:r>
              <a:rPr lang="en-US" baseline="0" dirty="0"/>
              <a:t> about 24-hour </a:t>
            </a:r>
            <a:r>
              <a:rPr lang="en-US" baseline="0" dirty="0" err="1"/>
              <a:t>helpine</a:t>
            </a:r>
            <a:endParaRPr lang="en-US" baseline="0" dirty="0"/>
          </a:p>
          <a:p>
            <a:r>
              <a:rPr lang="en-US" baseline="0" dirty="0"/>
              <a:t>--discuss provider direct referral line</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FB08272-2D0D-4EEA-A83B-F7D2E889FD4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9" name="Freeform 8"/>
          <p:cNvSpPr/>
          <p:nvPr userDrawn="1"/>
        </p:nvSpPr>
        <p:spPr>
          <a:xfrm>
            <a:off x="1" y="5545933"/>
            <a:ext cx="12195177" cy="1314449"/>
          </a:xfrm>
          <a:custGeom>
            <a:avLst/>
            <a:gdLst>
              <a:gd name="connsiteX0" fmla="*/ 0 w 9134475"/>
              <a:gd name="connsiteY0" fmla="*/ 142875 h 1323975"/>
              <a:gd name="connsiteX1" fmla="*/ 6305550 w 9134475"/>
              <a:gd name="connsiteY1" fmla="*/ 1209675 h 1323975"/>
              <a:gd name="connsiteX2" fmla="*/ 9134475 w 9134475"/>
              <a:gd name="connsiteY2" fmla="*/ 0 h 1323975"/>
              <a:gd name="connsiteX3" fmla="*/ 9134475 w 9134475"/>
              <a:gd name="connsiteY3" fmla="*/ 1323975 h 1323975"/>
              <a:gd name="connsiteX4" fmla="*/ 0 w 9134475"/>
              <a:gd name="connsiteY4" fmla="*/ 1323975 h 1323975"/>
              <a:gd name="connsiteX5" fmla="*/ 0 w 9134475"/>
              <a:gd name="connsiteY5" fmla="*/ 142875 h 1323975"/>
              <a:gd name="connsiteX0" fmla="*/ 0 w 9134475"/>
              <a:gd name="connsiteY0" fmla="*/ 33337 h 1214437"/>
              <a:gd name="connsiteX1" fmla="*/ 6305550 w 9134475"/>
              <a:gd name="connsiteY1" fmla="*/ 1100137 h 1214437"/>
              <a:gd name="connsiteX2" fmla="*/ 9044270 w 9134475"/>
              <a:gd name="connsiteY2" fmla="*/ 0 h 1214437"/>
              <a:gd name="connsiteX3" fmla="*/ 9134475 w 9134475"/>
              <a:gd name="connsiteY3" fmla="*/ 1214437 h 1214437"/>
              <a:gd name="connsiteX4" fmla="*/ 0 w 9134475"/>
              <a:gd name="connsiteY4" fmla="*/ 1214437 h 1214437"/>
              <a:gd name="connsiteX5" fmla="*/ 0 w 9134475"/>
              <a:gd name="connsiteY5" fmla="*/ 33337 h 1214437"/>
              <a:gd name="connsiteX0" fmla="*/ 0 w 9134475"/>
              <a:gd name="connsiteY0" fmla="*/ 130968 h 1312068"/>
              <a:gd name="connsiteX1" fmla="*/ 6305550 w 9134475"/>
              <a:gd name="connsiteY1" fmla="*/ 1197768 h 1312068"/>
              <a:gd name="connsiteX2" fmla="*/ 9113111 w 9134475"/>
              <a:gd name="connsiteY2" fmla="*/ 0 h 1312068"/>
              <a:gd name="connsiteX3" fmla="*/ 9134475 w 9134475"/>
              <a:gd name="connsiteY3" fmla="*/ 1312068 h 1312068"/>
              <a:gd name="connsiteX4" fmla="*/ 0 w 9134475"/>
              <a:gd name="connsiteY4" fmla="*/ 1312068 h 1312068"/>
              <a:gd name="connsiteX5" fmla="*/ 0 w 9134475"/>
              <a:gd name="connsiteY5" fmla="*/ 130968 h 1312068"/>
              <a:gd name="connsiteX0" fmla="*/ 0 w 9113111"/>
              <a:gd name="connsiteY0" fmla="*/ 130968 h 1312068"/>
              <a:gd name="connsiteX1" fmla="*/ 6305550 w 9113111"/>
              <a:gd name="connsiteY1" fmla="*/ 1197768 h 1312068"/>
              <a:gd name="connsiteX2" fmla="*/ 9113111 w 9113111"/>
              <a:gd name="connsiteY2" fmla="*/ 0 h 1312068"/>
              <a:gd name="connsiteX3" fmla="*/ 8958813 w 9113111"/>
              <a:gd name="connsiteY3" fmla="*/ 1009649 h 1312068"/>
              <a:gd name="connsiteX4" fmla="*/ 0 w 9113111"/>
              <a:gd name="connsiteY4" fmla="*/ 1312068 h 1312068"/>
              <a:gd name="connsiteX5" fmla="*/ 0 w 9113111"/>
              <a:gd name="connsiteY5" fmla="*/ 130968 h 1312068"/>
              <a:gd name="connsiteX0" fmla="*/ 0 w 9117860"/>
              <a:gd name="connsiteY0" fmla="*/ 130968 h 1314449"/>
              <a:gd name="connsiteX1" fmla="*/ 6305550 w 9117860"/>
              <a:gd name="connsiteY1" fmla="*/ 1197768 h 1314449"/>
              <a:gd name="connsiteX2" fmla="*/ 9113111 w 9117860"/>
              <a:gd name="connsiteY2" fmla="*/ 0 h 1314449"/>
              <a:gd name="connsiteX3" fmla="*/ 9117860 w 9117860"/>
              <a:gd name="connsiteY3" fmla="*/ 1314449 h 1314449"/>
              <a:gd name="connsiteX4" fmla="*/ 0 w 9117860"/>
              <a:gd name="connsiteY4" fmla="*/ 1312068 h 1314449"/>
              <a:gd name="connsiteX5" fmla="*/ 0 w 9117860"/>
              <a:gd name="connsiteY5" fmla="*/ 130968 h 13144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17860" h="1314449">
                <a:moveTo>
                  <a:pt x="0" y="130968"/>
                </a:moveTo>
                <a:lnTo>
                  <a:pt x="6305550" y="1197768"/>
                </a:lnTo>
                <a:lnTo>
                  <a:pt x="9113111" y="0"/>
                </a:lnTo>
                <a:lnTo>
                  <a:pt x="9117860" y="1314449"/>
                </a:lnTo>
                <a:lnTo>
                  <a:pt x="0" y="1312068"/>
                </a:lnTo>
                <a:lnTo>
                  <a:pt x="0" y="130968"/>
                </a:lnTo>
                <a:close/>
              </a:path>
            </a:pathLst>
          </a:custGeom>
          <a:solidFill>
            <a:srgbClr val="0093D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pPr>
            <a:endParaRPr lang="en-US" sz="1800" b="1" dirty="0"/>
          </a:p>
        </p:txBody>
      </p:sp>
      <p:sp>
        <p:nvSpPr>
          <p:cNvPr id="7" name="Freeform 6"/>
          <p:cNvSpPr/>
          <p:nvPr/>
        </p:nvSpPr>
        <p:spPr>
          <a:xfrm>
            <a:off x="-101" y="5293518"/>
            <a:ext cx="12192124" cy="1443038"/>
          </a:xfrm>
          <a:custGeom>
            <a:avLst/>
            <a:gdLst>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666750 h 2114550"/>
              <a:gd name="connsiteX1" fmla="*/ 9144000 w 9144000"/>
              <a:gd name="connsiteY1" fmla="*/ 0 h 2114550"/>
              <a:gd name="connsiteX2" fmla="*/ 9144000 w 9144000"/>
              <a:gd name="connsiteY2" fmla="*/ 914400 h 2114550"/>
              <a:gd name="connsiteX3" fmla="*/ 6334125 w 9144000"/>
              <a:gd name="connsiteY3" fmla="*/ 2114550 h 2114550"/>
              <a:gd name="connsiteX4" fmla="*/ 0 w 9144000"/>
              <a:gd name="connsiteY4" fmla="*/ 1047750 h 2114550"/>
              <a:gd name="connsiteX5" fmla="*/ 9525 w 9144000"/>
              <a:gd name="connsiteY5" fmla="*/ 666750 h 2114550"/>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355114 w 9144000"/>
              <a:gd name="connsiteY0" fmla="*/ 0 h 1562100"/>
              <a:gd name="connsiteX1" fmla="*/ 9144000 w 9144000"/>
              <a:gd name="connsiteY1" fmla="*/ 104775 h 1562100"/>
              <a:gd name="connsiteX2" fmla="*/ 9144000 w 9144000"/>
              <a:gd name="connsiteY2" fmla="*/ 361950 h 1562100"/>
              <a:gd name="connsiteX3" fmla="*/ 6334125 w 9144000"/>
              <a:gd name="connsiteY3" fmla="*/ 1562100 h 1562100"/>
              <a:gd name="connsiteX4" fmla="*/ 0 w 9144000"/>
              <a:gd name="connsiteY4" fmla="*/ 495300 h 1562100"/>
              <a:gd name="connsiteX5" fmla="*/ 355114 w 9144000"/>
              <a:gd name="connsiteY5" fmla="*/ 0 h 1562100"/>
              <a:gd name="connsiteX0" fmla="*/ 411923 w 9144000"/>
              <a:gd name="connsiteY0" fmla="*/ 83344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411923 w 9144000"/>
              <a:gd name="connsiteY5" fmla="*/ 83344 h 1457325"/>
              <a:gd name="connsiteX0" fmla="*/ 28462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28462 w 9144000"/>
              <a:gd name="connsiteY5" fmla="*/ 9525 h 1457325"/>
              <a:gd name="connsiteX0" fmla="*/ 108942 w 9144000"/>
              <a:gd name="connsiteY0" fmla="*/ 10477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108942 w 9144000"/>
              <a:gd name="connsiteY5" fmla="*/ 104775 h 1457325"/>
              <a:gd name="connsiteX0" fmla="*/ 26095 w 9144000"/>
              <a:gd name="connsiteY0" fmla="*/ 14288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26095 w 9144000"/>
              <a:gd name="connsiteY5" fmla="*/ 14288 h 1457325"/>
              <a:gd name="connsiteX0" fmla="*/ 0 w 9117905"/>
              <a:gd name="connsiteY0" fmla="*/ 14288 h 1457325"/>
              <a:gd name="connsiteX1" fmla="*/ 9117905 w 9117905"/>
              <a:gd name="connsiteY1" fmla="*/ 0 h 1457325"/>
              <a:gd name="connsiteX2" fmla="*/ 9117905 w 9117905"/>
              <a:gd name="connsiteY2" fmla="*/ 257175 h 1457325"/>
              <a:gd name="connsiteX3" fmla="*/ 6308030 w 9117905"/>
              <a:gd name="connsiteY3" fmla="*/ 1457325 h 1457325"/>
              <a:gd name="connsiteX4" fmla="*/ 212977 w 9117905"/>
              <a:gd name="connsiteY4" fmla="*/ 311944 h 1457325"/>
              <a:gd name="connsiteX5" fmla="*/ 0 w 9117905"/>
              <a:gd name="connsiteY5" fmla="*/ 14288 h 1457325"/>
              <a:gd name="connsiteX0" fmla="*/ 0 w 9117905"/>
              <a:gd name="connsiteY0" fmla="*/ 14288 h 1457325"/>
              <a:gd name="connsiteX1" fmla="*/ 9117905 w 9117905"/>
              <a:gd name="connsiteY1" fmla="*/ 0 h 1457325"/>
              <a:gd name="connsiteX2" fmla="*/ 9117905 w 9117905"/>
              <a:gd name="connsiteY2" fmla="*/ 257175 h 1457325"/>
              <a:gd name="connsiteX3" fmla="*/ 6308030 w 9117905"/>
              <a:gd name="connsiteY3" fmla="*/ 1457325 h 1457325"/>
              <a:gd name="connsiteX4" fmla="*/ 2310 w 9117905"/>
              <a:gd name="connsiteY4" fmla="*/ 376237 h 1457325"/>
              <a:gd name="connsiteX5" fmla="*/ 0 w 9117905"/>
              <a:gd name="connsiteY5" fmla="*/ 14288 h 1457325"/>
              <a:gd name="connsiteX0" fmla="*/ 0 w 9117905"/>
              <a:gd name="connsiteY0" fmla="*/ 14288 h 1531144"/>
              <a:gd name="connsiteX1" fmla="*/ 9117905 w 9117905"/>
              <a:gd name="connsiteY1" fmla="*/ 0 h 1531144"/>
              <a:gd name="connsiteX2" fmla="*/ 9117905 w 9117905"/>
              <a:gd name="connsiteY2" fmla="*/ 257175 h 1531144"/>
              <a:gd name="connsiteX3" fmla="*/ 6308030 w 9117905"/>
              <a:gd name="connsiteY3" fmla="*/ 1531144 h 1531144"/>
              <a:gd name="connsiteX4" fmla="*/ 2310 w 9117905"/>
              <a:gd name="connsiteY4" fmla="*/ 376237 h 1531144"/>
              <a:gd name="connsiteX5" fmla="*/ 0 w 9117905"/>
              <a:gd name="connsiteY5" fmla="*/ 14288 h 1531144"/>
              <a:gd name="connsiteX0" fmla="*/ 0 w 9117905"/>
              <a:gd name="connsiteY0" fmla="*/ 14288 h 1450181"/>
              <a:gd name="connsiteX1" fmla="*/ 9117905 w 9117905"/>
              <a:gd name="connsiteY1" fmla="*/ 0 h 1450181"/>
              <a:gd name="connsiteX2" fmla="*/ 9117905 w 9117905"/>
              <a:gd name="connsiteY2" fmla="*/ 257175 h 1450181"/>
              <a:gd name="connsiteX3" fmla="*/ 6260689 w 9117905"/>
              <a:gd name="connsiteY3" fmla="*/ 1450181 h 1450181"/>
              <a:gd name="connsiteX4" fmla="*/ 2310 w 9117905"/>
              <a:gd name="connsiteY4" fmla="*/ 376237 h 1450181"/>
              <a:gd name="connsiteX5" fmla="*/ 0 w 9117905"/>
              <a:gd name="connsiteY5" fmla="*/ 14288 h 1450181"/>
              <a:gd name="connsiteX0" fmla="*/ 0 w 9117905"/>
              <a:gd name="connsiteY0" fmla="*/ 14288 h 1450181"/>
              <a:gd name="connsiteX1" fmla="*/ 9117905 w 9117905"/>
              <a:gd name="connsiteY1" fmla="*/ 0 h 1450181"/>
              <a:gd name="connsiteX2" fmla="*/ 8994819 w 9117905"/>
              <a:gd name="connsiteY2" fmla="*/ 257175 h 1450181"/>
              <a:gd name="connsiteX3" fmla="*/ 6260689 w 9117905"/>
              <a:gd name="connsiteY3" fmla="*/ 1450181 h 1450181"/>
              <a:gd name="connsiteX4" fmla="*/ 2310 w 9117905"/>
              <a:gd name="connsiteY4" fmla="*/ 376237 h 1450181"/>
              <a:gd name="connsiteX5" fmla="*/ 0 w 9117905"/>
              <a:gd name="connsiteY5" fmla="*/ 14288 h 1450181"/>
              <a:gd name="connsiteX0" fmla="*/ 0 w 9117905"/>
              <a:gd name="connsiteY0" fmla="*/ 14288 h 1450181"/>
              <a:gd name="connsiteX1" fmla="*/ 9117905 w 9117905"/>
              <a:gd name="connsiteY1" fmla="*/ 0 h 1450181"/>
              <a:gd name="connsiteX2" fmla="*/ 9106070 w 9117905"/>
              <a:gd name="connsiteY2" fmla="*/ 257175 h 1450181"/>
              <a:gd name="connsiteX3" fmla="*/ 6260689 w 9117905"/>
              <a:gd name="connsiteY3" fmla="*/ 1450181 h 1450181"/>
              <a:gd name="connsiteX4" fmla="*/ 2310 w 9117905"/>
              <a:gd name="connsiteY4" fmla="*/ 376237 h 1450181"/>
              <a:gd name="connsiteX5" fmla="*/ 0 w 9117905"/>
              <a:gd name="connsiteY5" fmla="*/ 14288 h 1450181"/>
              <a:gd name="connsiteX0" fmla="*/ 0 w 9106070"/>
              <a:gd name="connsiteY0" fmla="*/ 0 h 1435893"/>
              <a:gd name="connsiteX1" fmla="*/ 9013755 w 9106070"/>
              <a:gd name="connsiteY1" fmla="*/ 97630 h 1435893"/>
              <a:gd name="connsiteX2" fmla="*/ 9106070 w 9106070"/>
              <a:gd name="connsiteY2" fmla="*/ 242887 h 1435893"/>
              <a:gd name="connsiteX3" fmla="*/ 6260689 w 9106070"/>
              <a:gd name="connsiteY3" fmla="*/ 1435893 h 1435893"/>
              <a:gd name="connsiteX4" fmla="*/ 2310 w 9106070"/>
              <a:gd name="connsiteY4" fmla="*/ 361949 h 1435893"/>
              <a:gd name="connsiteX5" fmla="*/ 0 w 9106070"/>
              <a:gd name="connsiteY5" fmla="*/ 0 h 1435893"/>
              <a:gd name="connsiteX0" fmla="*/ 0 w 9106070"/>
              <a:gd name="connsiteY0" fmla="*/ 2 h 1435895"/>
              <a:gd name="connsiteX1" fmla="*/ 9096602 w 9106070"/>
              <a:gd name="connsiteY1" fmla="*/ 0 h 1435895"/>
              <a:gd name="connsiteX2" fmla="*/ 9106070 w 9106070"/>
              <a:gd name="connsiteY2" fmla="*/ 242889 h 1435895"/>
              <a:gd name="connsiteX3" fmla="*/ 6260689 w 9106070"/>
              <a:gd name="connsiteY3" fmla="*/ 1435895 h 1435895"/>
              <a:gd name="connsiteX4" fmla="*/ 2310 w 9106070"/>
              <a:gd name="connsiteY4" fmla="*/ 361951 h 1435895"/>
              <a:gd name="connsiteX5" fmla="*/ 0 w 9106070"/>
              <a:gd name="connsiteY5" fmla="*/ 2 h 1435895"/>
              <a:gd name="connsiteX0" fmla="*/ 0 w 9106070"/>
              <a:gd name="connsiteY0" fmla="*/ 0 h 1435893"/>
              <a:gd name="connsiteX1" fmla="*/ 8973515 w 9106070"/>
              <a:gd name="connsiteY1" fmla="*/ 123823 h 1435893"/>
              <a:gd name="connsiteX2" fmla="*/ 9106070 w 9106070"/>
              <a:gd name="connsiteY2" fmla="*/ 242887 h 1435893"/>
              <a:gd name="connsiteX3" fmla="*/ 6260689 w 9106070"/>
              <a:gd name="connsiteY3" fmla="*/ 1435893 h 1435893"/>
              <a:gd name="connsiteX4" fmla="*/ 2310 w 9106070"/>
              <a:gd name="connsiteY4" fmla="*/ 361949 h 1435893"/>
              <a:gd name="connsiteX5" fmla="*/ 0 w 9106070"/>
              <a:gd name="connsiteY5" fmla="*/ 0 h 1435893"/>
              <a:gd name="connsiteX0" fmla="*/ 0 w 9106070"/>
              <a:gd name="connsiteY0" fmla="*/ 7145 h 1443038"/>
              <a:gd name="connsiteX1" fmla="*/ 9089499 w 9106070"/>
              <a:gd name="connsiteY1" fmla="*/ 0 h 1443038"/>
              <a:gd name="connsiteX2" fmla="*/ 9106070 w 9106070"/>
              <a:gd name="connsiteY2" fmla="*/ 250032 h 1443038"/>
              <a:gd name="connsiteX3" fmla="*/ 6260689 w 9106070"/>
              <a:gd name="connsiteY3" fmla="*/ 1443038 h 1443038"/>
              <a:gd name="connsiteX4" fmla="*/ 2310 w 9106070"/>
              <a:gd name="connsiteY4" fmla="*/ 369094 h 1443038"/>
              <a:gd name="connsiteX5" fmla="*/ 0 w 9106070"/>
              <a:gd name="connsiteY5" fmla="*/ 7145 h 1443038"/>
              <a:gd name="connsiteX0" fmla="*/ 0 w 9089499"/>
              <a:gd name="connsiteY0" fmla="*/ 7145 h 1443038"/>
              <a:gd name="connsiteX1" fmla="*/ 9089499 w 9089499"/>
              <a:gd name="connsiteY1" fmla="*/ 0 h 1443038"/>
              <a:gd name="connsiteX2" fmla="*/ 8923808 w 9089499"/>
              <a:gd name="connsiteY2" fmla="*/ 197644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9084767 w 9089499"/>
              <a:gd name="connsiteY2" fmla="*/ 247650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8982984 w 9089499"/>
              <a:gd name="connsiteY2" fmla="*/ 202406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9087134 w 9089499"/>
              <a:gd name="connsiteY2" fmla="*/ 254793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9087134 w 9089499"/>
              <a:gd name="connsiteY2" fmla="*/ 254793 h 1443038"/>
              <a:gd name="connsiteX3" fmla="*/ 6260689 w 9089499"/>
              <a:gd name="connsiteY3" fmla="*/ 1443038 h 1443038"/>
              <a:gd name="connsiteX4" fmla="*/ 130131 w 9089499"/>
              <a:gd name="connsiteY4" fmla="*/ 266700 h 1443038"/>
              <a:gd name="connsiteX5" fmla="*/ 0 w 9089499"/>
              <a:gd name="connsiteY5" fmla="*/ 7145 h 1443038"/>
              <a:gd name="connsiteX0" fmla="*/ 57 w 9089556"/>
              <a:gd name="connsiteY0" fmla="*/ 7145 h 1443038"/>
              <a:gd name="connsiteX1" fmla="*/ 9089556 w 9089556"/>
              <a:gd name="connsiteY1" fmla="*/ 0 h 1443038"/>
              <a:gd name="connsiteX2" fmla="*/ 9087191 w 9089556"/>
              <a:gd name="connsiteY2" fmla="*/ 254793 h 1443038"/>
              <a:gd name="connsiteX3" fmla="*/ 6260746 w 9089556"/>
              <a:gd name="connsiteY3" fmla="*/ 1443038 h 1443038"/>
              <a:gd name="connsiteX4" fmla="*/ 0 w 9089556"/>
              <a:gd name="connsiteY4" fmla="*/ 366713 h 1443038"/>
              <a:gd name="connsiteX5" fmla="*/ 57 w 9089556"/>
              <a:gd name="connsiteY5" fmla="*/ 7145 h 1443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089556" h="1443038">
                <a:moveTo>
                  <a:pt x="57" y="7145"/>
                </a:moveTo>
                <a:lnTo>
                  <a:pt x="9089556" y="0"/>
                </a:lnTo>
                <a:cubicBezTo>
                  <a:pt x="9087979" y="82550"/>
                  <a:pt x="9088768" y="172243"/>
                  <a:pt x="9087191" y="254793"/>
                </a:cubicBezTo>
                <a:lnTo>
                  <a:pt x="6260746" y="1443038"/>
                </a:lnTo>
                <a:lnTo>
                  <a:pt x="0" y="366713"/>
                </a:lnTo>
                <a:lnTo>
                  <a:pt x="57" y="7145"/>
                </a:lnTo>
                <a:close/>
              </a:path>
            </a:pathLst>
          </a:custGeom>
          <a:solidFill>
            <a:srgbClr val="8CC6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lnSpc>
                <a:spcPct val="100000"/>
              </a:lnSpc>
            </a:pPr>
            <a:endParaRPr lang="en-US" sz="1800" b="1" kern="1200" dirty="0">
              <a:solidFill>
                <a:schemeClr val="lt1"/>
              </a:solidFill>
              <a:latin typeface="+mn-lt"/>
              <a:ea typeface="+mn-ea"/>
              <a:cs typeface="+mn-cs"/>
            </a:endParaRPr>
          </a:p>
        </p:txBody>
      </p:sp>
      <p:sp>
        <p:nvSpPr>
          <p:cNvPr id="8" name="Freeform 7"/>
          <p:cNvSpPr/>
          <p:nvPr/>
        </p:nvSpPr>
        <p:spPr>
          <a:xfrm>
            <a:off x="-101" y="5293518"/>
            <a:ext cx="12192124" cy="1443038"/>
          </a:xfrm>
          <a:custGeom>
            <a:avLst/>
            <a:gdLst>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666750 h 2114550"/>
              <a:gd name="connsiteX1" fmla="*/ 9144000 w 9144000"/>
              <a:gd name="connsiteY1" fmla="*/ 0 h 2114550"/>
              <a:gd name="connsiteX2" fmla="*/ 9144000 w 9144000"/>
              <a:gd name="connsiteY2" fmla="*/ 914400 h 2114550"/>
              <a:gd name="connsiteX3" fmla="*/ 6334125 w 9144000"/>
              <a:gd name="connsiteY3" fmla="*/ 2114550 h 2114550"/>
              <a:gd name="connsiteX4" fmla="*/ 0 w 9144000"/>
              <a:gd name="connsiteY4" fmla="*/ 1047750 h 2114550"/>
              <a:gd name="connsiteX5" fmla="*/ 9525 w 9144000"/>
              <a:gd name="connsiteY5" fmla="*/ 666750 h 2114550"/>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355114 w 9144000"/>
              <a:gd name="connsiteY0" fmla="*/ 0 h 1562100"/>
              <a:gd name="connsiteX1" fmla="*/ 9144000 w 9144000"/>
              <a:gd name="connsiteY1" fmla="*/ 104775 h 1562100"/>
              <a:gd name="connsiteX2" fmla="*/ 9144000 w 9144000"/>
              <a:gd name="connsiteY2" fmla="*/ 361950 h 1562100"/>
              <a:gd name="connsiteX3" fmla="*/ 6334125 w 9144000"/>
              <a:gd name="connsiteY3" fmla="*/ 1562100 h 1562100"/>
              <a:gd name="connsiteX4" fmla="*/ 0 w 9144000"/>
              <a:gd name="connsiteY4" fmla="*/ 495300 h 1562100"/>
              <a:gd name="connsiteX5" fmla="*/ 355114 w 9144000"/>
              <a:gd name="connsiteY5" fmla="*/ 0 h 1562100"/>
              <a:gd name="connsiteX0" fmla="*/ 411923 w 9144000"/>
              <a:gd name="connsiteY0" fmla="*/ 83344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411923 w 9144000"/>
              <a:gd name="connsiteY5" fmla="*/ 83344 h 1457325"/>
              <a:gd name="connsiteX0" fmla="*/ 28462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28462 w 9144000"/>
              <a:gd name="connsiteY5" fmla="*/ 9525 h 1457325"/>
              <a:gd name="connsiteX0" fmla="*/ 108942 w 9144000"/>
              <a:gd name="connsiteY0" fmla="*/ 10477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108942 w 9144000"/>
              <a:gd name="connsiteY5" fmla="*/ 104775 h 1457325"/>
              <a:gd name="connsiteX0" fmla="*/ 26095 w 9144000"/>
              <a:gd name="connsiteY0" fmla="*/ 14288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26095 w 9144000"/>
              <a:gd name="connsiteY5" fmla="*/ 14288 h 1457325"/>
              <a:gd name="connsiteX0" fmla="*/ 0 w 9117905"/>
              <a:gd name="connsiteY0" fmla="*/ 14288 h 1457325"/>
              <a:gd name="connsiteX1" fmla="*/ 9117905 w 9117905"/>
              <a:gd name="connsiteY1" fmla="*/ 0 h 1457325"/>
              <a:gd name="connsiteX2" fmla="*/ 9117905 w 9117905"/>
              <a:gd name="connsiteY2" fmla="*/ 257175 h 1457325"/>
              <a:gd name="connsiteX3" fmla="*/ 6308030 w 9117905"/>
              <a:gd name="connsiteY3" fmla="*/ 1457325 h 1457325"/>
              <a:gd name="connsiteX4" fmla="*/ 212977 w 9117905"/>
              <a:gd name="connsiteY4" fmla="*/ 311944 h 1457325"/>
              <a:gd name="connsiteX5" fmla="*/ 0 w 9117905"/>
              <a:gd name="connsiteY5" fmla="*/ 14288 h 1457325"/>
              <a:gd name="connsiteX0" fmla="*/ 0 w 9117905"/>
              <a:gd name="connsiteY0" fmla="*/ 14288 h 1457325"/>
              <a:gd name="connsiteX1" fmla="*/ 9117905 w 9117905"/>
              <a:gd name="connsiteY1" fmla="*/ 0 h 1457325"/>
              <a:gd name="connsiteX2" fmla="*/ 9117905 w 9117905"/>
              <a:gd name="connsiteY2" fmla="*/ 257175 h 1457325"/>
              <a:gd name="connsiteX3" fmla="*/ 6308030 w 9117905"/>
              <a:gd name="connsiteY3" fmla="*/ 1457325 h 1457325"/>
              <a:gd name="connsiteX4" fmla="*/ 2310 w 9117905"/>
              <a:gd name="connsiteY4" fmla="*/ 376237 h 1457325"/>
              <a:gd name="connsiteX5" fmla="*/ 0 w 9117905"/>
              <a:gd name="connsiteY5" fmla="*/ 14288 h 1457325"/>
              <a:gd name="connsiteX0" fmla="*/ 0 w 9117905"/>
              <a:gd name="connsiteY0" fmla="*/ 14288 h 1531144"/>
              <a:gd name="connsiteX1" fmla="*/ 9117905 w 9117905"/>
              <a:gd name="connsiteY1" fmla="*/ 0 h 1531144"/>
              <a:gd name="connsiteX2" fmla="*/ 9117905 w 9117905"/>
              <a:gd name="connsiteY2" fmla="*/ 257175 h 1531144"/>
              <a:gd name="connsiteX3" fmla="*/ 6308030 w 9117905"/>
              <a:gd name="connsiteY3" fmla="*/ 1531144 h 1531144"/>
              <a:gd name="connsiteX4" fmla="*/ 2310 w 9117905"/>
              <a:gd name="connsiteY4" fmla="*/ 376237 h 1531144"/>
              <a:gd name="connsiteX5" fmla="*/ 0 w 9117905"/>
              <a:gd name="connsiteY5" fmla="*/ 14288 h 1531144"/>
              <a:gd name="connsiteX0" fmla="*/ 0 w 9117905"/>
              <a:gd name="connsiteY0" fmla="*/ 14288 h 1450181"/>
              <a:gd name="connsiteX1" fmla="*/ 9117905 w 9117905"/>
              <a:gd name="connsiteY1" fmla="*/ 0 h 1450181"/>
              <a:gd name="connsiteX2" fmla="*/ 9117905 w 9117905"/>
              <a:gd name="connsiteY2" fmla="*/ 257175 h 1450181"/>
              <a:gd name="connsiteX3" fmla="*/ 6260689 w 9117905"/>
              <a:gd name="connsiteY3" fmla="*/ 1450181 h 1450181"/>
              <a:gd name="connsiteX4" fmla="*/ 2310 w 9117905"/>
              <a:gd name="connsiteY4" fmla="*/ 376237 h 1450181"/>
              <a:gd name="connsiteX5" fmla="*/ 0 w 9117905"/>
              <a:gd name="connsiteY5" fmla="*/ 14288 h 1450181"/>
              <a:gd name="connsiteX0" fmla="*/ 0 w 9117905"/>
              <a:gd name="connsiteY0" fmla="*/ 14288 h 1450181"/>
              <a:gd name="connsiteX1" fmla="*/ 9117905 w 9117905"/>
              <a:gd name="connsiteY1" fmla="*/ 0 h 1450181"/>
              <a:gd name="connsiteX2" fmla="*/ 8994819 w 9117905"/>
              <a:gd name="connsiteY2" fmla="*/ 257175 h 1450181"/>
              <a:gd name="connsiteX3" fmla="*/ 6260689 w 9117905"/>
              <a:gd name="connsiteY3" fmla="*/ 1450181 h 1450181"/>
              <a:gd name="connsiteX4" fmla="*/ 2310 w 9117905"/>
              <a:gd name="connsiteY4" fmla="*/ 376237 h 1450181"/>
              <a:gd name="connsiteX5" fmla="*/ 0 w 9117905"/>
              <a:gd name="connsiteY5" fmla="*/ 14288 h 1450181"/>
              <a:gd name="connsiteX0" fmla="*/ 0 w 9117905"/>
              <a:gd name="connsiteY0" fmla="*/ 14288 h 1450181"/>
              <a:gd name="connsiteX1" fmla="*/ 9117905 w 9117905"/>
              <a:gd name="connsiteY1" fmla="*/ 0 h 1450181"/>
              <a:gd name="connsiteX2" fmla="*/ 9106070 w 9117905"/>
              <a:gd name="connsiteY2" fmla="*/ 257175 h 1450181"/>
              <a:gd name="connsiteX3" fmla="*/ 6260689 w 9117905"/>
              <a:gd name="connsiteY3" fmla="*/ 1450181 h 1450181"/>
              <a:gd name="connsiteX4" fmla="*/ 2310 w 9117905"/>
              <a:gd name="connsiteY4" fmla="*/ 376237 h 1450181"/>
              <a:gd name="connsiteX5" fmla="*/ 0 w 9117905"/>
              <a:gd name="connsiteY5" fmla="*/ 14288 h 1450181"/>
              <a:gd name="connsiteX0" fmla="*/ 0 w 9106070"/>
              <a:gd name="connsiteY0" fmla="*/ 0 h 1435893"/>
              <a:gd name="connsiteX1" fmla="*/ 9013755 w 9106070"/>
              <a:gd name="connsiteY1" fmla="*/ 97630 h 1435893"/>
              <a:gd name="connsiteX2" fmla="*/ 9106070 w 9106070"/>
              <a:gd name="connsiteY2" fmla="*/ 242887 h 1435893"/>
              <a:gd name="connsiteX3" fmla="*/ 6260689 w 9106070"/>
              <a:gd name="connsiteY3" fmla="*/ 1435893 h 1435893"/>
              <a:gd name="connsiteX4" fmla="*/ 2310 w 9106070"/>
              <a:gd name="connsiteY4" fmla="*/ 361949 h 1435893"/>
              <a:gd name="connsiteX5" fmla="*/ 0 w 9106070"/>
              <a:gd name="connsiteY5" fmla="*/ 0 h 1435893"/>
              <a:gd name="connsiteX0" fmla="*/ 0 w 9106070"/>
              <a:gd name="connsiteY0" fmla="*/ 2 h 1435895"/>
              <a:gd name="connsiteX1" fmla="*/ 9096602 w 9106070"/>
              <a:gd name="connsiteY1" fmla="*/ 0 h 1435895"/>
              <a:gd name="connsiteX2" fmla="*/ 9106070 w 9106070"/>
              <a:gd name="connsiteY2" fmla="*/ 242889 h 1435895"/>
              <a:gd name="connsiteX3" fmla="*/ 6260689 w 9106070"/>
              <a:gd name="connsiteY3" fmla="*/ 1435895 h 1435895"/>
              <a:gd name="connsiteX4" fmla="*/ 2310 w 9106070"/>
              <a:gd name="connsiteY4" fmla="*/ 361951 h 1435895"/>
              <a:gd name="connsiteX5" fmla="*/ 0 w 9106070"/>
              <a:gd name="connsiteY5" fmla="*/ 2 h 1435895"/>
              <a:gd name="connsiteX0" fmla="*/ 0 w 9106070"/>
              <a:gd name="connsiteY0" fmla="*/ 0 h 1435893"/>
              <a:gd name="connsiteX1" fmla="*/ 8973515 w 9106070"/>
              <a:gd name="connsiteY1" fmla="*/ 123823 h 1435893"/>
              <a:gd name="connsiteX2" fmla="*/ 9106070 w 9106070"/>
              <a:gd name="connsiteY2" fmla="*/ 242887 h 1435893"/>
              <a:gd name="connsiteX3" fmla="*/ 6260689 w 9106070"/>
              <a:gd name="connsiteY3" fmla="*/ 1435893 h 1435893"/>
              <a:gd name="connsiteX4" fmla="*/ 2310 w 9106070"/>
              <a:gd name="connsiteY4" fmla="*/ 361949 h 1435893"/>
              <a:gd name="connsiteX5" fmla="*/ 0 w 9106070"/>
              <a:gd name="connsiteY5" fmla="*/ 0 h 1435893"/>
              <a:gd name="connsiteX0" fmla="*/ 0 w 9106070"/>
              <a:gd name="connsiteY0" fmla="*/ 7145 h 1443038"/>
              <a:gd name="connsiteX1" fmla="*/ 9089499 w 9106070"/>
              <a:gd name="connsiteY1" fmla="*/ 0 h 1443038"/>
              <a:gd name="connsiteX2" fmla="*/ 9106070 w 9106070"/>
              <a:gd name="connsiteY2" fmla="*/ 250032 h 1443038"/>
              <a:gd name="connsiteX3" fmla="*/ 6260689 w 9106070"/>
              <a:gd name="connsiteY3" fmla="*/ 1443038 h 1443038"/>
              <a:gd name="connsiteX4" fmla="*/ 2310 w 9106070"/>
              <a:gd name="connsiteY4" fmla="*/ 369094 h 1443038"/>
              <a:gd name="connsiteX5" fmla="*/ 0 w 9106070"/>
              <a:gd name="connsiteY5" fmla="*/ 7145 h 1443038"/>
              <a:gd name="connsiteX0" fmla="*/ 0 w 9089499"/>
              <a:gd name="connsiteY0" fmla="*/ 7145 h 1443038"/>
              <a:gd name="connsiteX1" fmla="*/ 9089499 w 9089499"/>
              <a:gd name="connsiteY1" fmla="*/ 0 h 1443038"/>
              <a:gd name="connsiteX2" fmla="*/ 8923808 w 9089499"/>
              <a:gd name="connsiteY2" fmla="*/ 197644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9084767 w 9089499"/>
              <a:gd name="connsiteY2" fmla="*/ 247650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8982984 w 9089499"/>
              <a:gd name="connsiteY2" fmla="*/ 202406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9087134 w 9089499"/>
              <a:gd name="connsiteY2" fmla="*/ 254793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9087134 w 9089499"/>
              <a:gd name="connsiteY2" fmla="*/ 254793 h 1443038"/>
              <a:gd name="connsiteX3" fmla="*/ 6260689 w 9089499"/>
              <a:gd name="connsiteY3" fmla="*/ 1443038 h 1443038"/>
              <a:gd name="connsiteX4" fmla="*/ 130131 w 9089499"/>
              <a:gd name="connsiteY4" fmla="*/ 266700 h 1443038"/>
              <a:gd name="connsiteX5" fmla="*/ 0 w 9089499"/>
              <a:gd name="connsiteY5" fmla="*/ 7145 h 1443038"/>
              <a:gd name="connsiteX0" fmla="*/ 57 w 9089556"/>
              <a:gd name="connsiteY0" fmla="*/ 7145 h 1443038"/>
              <a:gd name="connsiteX1" fmla="*/ 9089556 w 9089556"/>
              <a:gd name="connsiteY1" fmla="*/ 0 h 1443038"/>
              <a:gd name="connsiteX2" fmla="*/ 9087191 w 9089556"/>
              <a:gd name="connsiteY2" fmla="*/ 254793 h 1443038"/>
              <a:gd name="connsiteX3" fmla="*/ 6260746 w 9089556"/>
              <a:gd name="connsiteY3" fmla="*/ 1443038 h 1443038"/>
              <a:gd name="connsiteX4" fmla="*/ 0 w 9089556"/>
              <a:gd name="connsiteY4" fmla="*/ 366713 h 1443038"/>
              <a:gd name="connsiteX5" fmla="*/ 57 w 9089556"/>
              <a:gd name="connsiteY5" fmla="*/ 7145 h 1443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089556" h="1443038">
                <a:moveTo>
                  <a:pt x="57" y="7145"/>
                </a:moveTo>
                <a:lnTo>
                  <a:pt x="9089556" y="0"/>
                </a:lnTo>
                <a:cubicBezTo>
                  <a:pt x="9087979" y="82550"/>
                  <a:pt x="9088768" y="172243"/>
                  <a:pt x="9087191" y="254793"/>
                </a:cubicBezTo>
                <a:lnTo>
                  <a:pt x="6260746" y="1443038"/>
                </a:lnTo>
                <a:lnTo>
                  <a:pt x="0" y="366713"/>
                </a:lnTo>
                <a:lnTo>
                  <a:pt x="57" y="7145"/>
                </a:lnTo>
                <a:close/>
              </a:path>
            </a:pathLst>
          </a:custGeom>
          <a:gradFill>
            <a:gsLst>
              <a:gs pos="41000">
                <a:schemeClr val="accent1">
                  <a:alpha val="0"/>
                </a:schemeClr>
              </a:gs>
              <a:gs pos="57000">
                <a:schemeClr val="accent1">
                  <a:lumMod val="40000"/>
                  <a:lumOff val="60000"/>
                </a:schemeClr>
              </a:gs>
              <a:gs pos="100000">
                <a:schemeClr val="accent1">
                  <a:alpha val="0"/>
                </a:schemeClr>
              </a:gs>
            </a:gsLst>
            <a:lin ang="6000000" scaled="0"/>
          </a:gradFill>
          <a:ln>
            <a:noFill/>
          </a:ln>
          <a:effectLst>
            <a:softEdge rad="317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lnSpc>
                <a:spcPct val="100000"/>
              </a:lnSpc>
            </a:pPr>
            <a:endParaRPr lang="en-US" sz="1800" b="1" kern="1200" dirty="0">
              <a:solidFill>
                <a:schemeClr val="lt1"/>
              </a:solidFill>
              <a:latin typeface="+mn-lt"/>
              <a:ea typeface="+mn-ea"/>
              <a:cs typeface="+mn-cs"/>
            </a:endParaRPr>
          </a:p>
        </p:txBody>
      </p:sp>
      <p:sp>
        <p:nvSpPr>
          <p:cNvPr id="2" name="Title 1"/>
          <p:cNvSpPr>
            <a:spLocks noGrp="1"/>
          </p:cNvSpPr>
          <p:nvPr>
            <p:ph type="ctrTitle" hasCustomPrompt="1"/>
          </p:nvPr>
        </p:nvSpPr>
        <p:spPr>
          <a:xfrm>
            <a:off x="6096000" y="1676400"/>
            <a:ext cx="5181600" cy="1524000"/>
          </a:xfrm>
        </p:spPr>
        <p:txBody>
          <a:bodyPr anchor="b" anchorCtr="0"/>
          <a:lstStyle>
            <a:lvl1pPr algn="l">
              <a:defRPr/>
            </a:lvl1pPr>
          </a:lstStyle>
          <a:p>
            <a:r>
              <a:rPr lang="en-US" dirty="0"/>
              <a:t>CUSTOMER SERVICE TRAINING</a:t>
            </a:r>
          </a:p>
        </p:txBody>
      </p:sp>
      <p:sp>
        <p:nvSpPr>
          <p:cNvPr id="3" name="Subtitle 2"/>
          <p:cNvSpPr>
            <a:spLocks noGrp="1"/>
          </p:cNvSpPr>
          <p:nvPr>
            <p:ph type="subTitle" idx="1" hasCustomPrompt="1"/>
          </p:nvPr>
        </p:nvSpPr>
        <p:spPr>
          <a:xfrm>
            <a:off x="6096000" y="3203574"/>
            <a:ext cx="5181600" cy="1825625"/>
          </a:xfrm>
        </p:spPr>
        <p:txBody>
          <a:bodyPr>
            <a:normAutofit/>
          </a:bodyPr>
          <a:lstStyle>
            <a:lvl1pPr marL="0" indent="0" algn="l">
              <a:buNone/>
              <a:defRPr sz="2000" baseline="0">
                <a:solidFill>
                  <a:schemeClr val="bg1">
                    <a:lumMod val="50000"/>
                    <a:lumOff val="50000"/>
                  </a:schemeClr>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Creating A Center Of Excellence</a:t>
            </a:r>
          </a:p>
        </p:txBody>
      </p:sp>
      <p:sp>
        <p:nvSpPr>
          <p:cNvPr id="10" name="Rectangle 9"/>
          <p:cNvSpPr/>
          <p:nvPr/>
        </p:nvSpPr>
        <p:spPr>
          <a:xfrm>
            <a:off x="0" y="5262466"/>
            <a:ext cx="12192000" cy="74645"/>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1" name="Freeform 10"/>
          <p:cNvSpPr/>
          <p:nvPr/>
        </p:nvSpPr>
        <p:spPr>
          <a:xfrm>
            <a:off x="173" y="5502670"/>
            <a:ext cx="12192088" cy="1271150"/>
          </a:xfrm>
          <a:custGeom>
            <a:avLst/>
            <a:gdLst>
              <a:gd name="connsiteX0" fmla="*/ 9331 w 9144000"/>
              <a:gd name="connsiteY0" fmla="*/ 111968 h 1278294"/>
              <a:gd name="connsiteX1" fmla="*/ 6288833 w 9144000"/>
              <a:gd name="connsiteY1" fmla="*/ 1194319 h 1278294"/>
              <a:gd name="connsiteX2" fmla="*/ 9144000 w 9144000"/>
              <a:gd name="connsiteY2" fmla="*/ 0 h 1278294"/>
              <a:gd name="connsiteX3" fmla="*/ 9144000 w 9144000"/>
              <a:gd name="connsiteY3" fmla="*/ 83976 h 1278294"/>
              <a:gd name="connsiteX4" fmla="*/ 6279502 w 9144000"/>
              <a:gd name="connsiteY4" fmla="*/ 1278294 h 1278294"/>
              <a:gd name="connsiteX5" fmla="*/ 0 w 9144000"/>
              <a:gd name="connsiteY5" fmla="*/ 195943 h 1278294"/>
              <a:gd name="connsiteX6" fmla="*/ 9331 w 9144000"/>
              <a:gd name="connsiteY6" fmla="*/ 111968 h 1278294"/>
              <a:gd name="connsiteX0" fmla="*/ 0 w 9134669"/>
              <a:gd name="connsiteY0" fmla="*/ 111968 h 1278294"/>
              <a:gd name="connsiteX1" fmla="*/ 6279502 w 9134669"/>
              <a:gd name="connsiteY1" fmla="*/ 1194319 h 1278294"/>
              <a:gd name="connsiteX2" fmla="*/ 9134669 w 9134669"/>
              <a:gd name="connsiteY2" fmla="*/ 0 h 1278294"/>
              <a:gd name="connsiteX3" fmla="*/ 9134669 w 9134669"/>
              <a:gd name="connsiteY3" fmla="*/ 83976 h 1278294"/>
              <a:gd name="connsiteX4" fmla="*/ 6270171 w 9134669"/>
              <a:gd name="connsiteY4" fmla="*/ 1278294 h 1278294"/>
              <a:gd name="connsiteX5" fmla="*/ 171644 w 9134669"/>
              <a:gd name="connsiteY5" fmla="*/ 388824 h 1278294"/>
              <a:gd name="connsiteX6" fmla="*/ 0 w 9134669"/>
              <a:gd name="connsiteY6" fmla="*/ 111968 h 1278294"/>
              <a:gd name="connsiteX0" fmla="*/ 0 w 9134669"/>
              <a:gd name="connsiteY0" fmla="*/ 111968 h 1278294"/>
              <a:gd name="connsiteX1" fmla="*/ 6279502 w 9134669"/>
              <a:gd name="connsiteY1" fmla="*/ 1194319 h 1278294"/>
              <a:gd name="connsiteX2" fmla="*/ 9134669 w 9134669"/>
              <a:gd name="connsiteY2" fmla="*/ 0 h 1278294"/>
              <a:gd name="connsiteX3" fmla="*/ 9134669 w 9134669"/>
              <a:gd name="connsiteY3" fmla="*/ 83976 h 1278294"/>
              <a:gd name="connsiteX4" fmla="*/ 6270171 w 9134669"/>
              <a:gd name="connsiteY4" fmla="*/ 1278294 h 1278294"/>
              <a:gd name="connsiteX5" fmla="*/ 194 w 9134669"/>
              <a:gd name="connsiteY5" fmla="*/ 195943 h 1278294"/>
              <a:gd name="connsiteX6" fmla="*/ 0 w 9134669"/>
              <a:gd name="connsiteY6" fmla="*/ 111968 h 1278294"/>
              <a:gd name="connsiteX0" fmla="*/ 49877 w 9134540"/>
              <a:gd name="connsiteY0" fmla="*/ 42912 h 1278294"/>
              <a:gd name="connsiteX1" fmla="*/ 6279373 w 9134540"/>
              <a:gd name="connsiteY1" fmla="*/ 1194319 h 1278294"/>
              <a:gd name="connsiteX2" fmla="*/ 9134540 w 9134540"/>
              <a:gd name="connsiteY2" fmla="*/ 0 h 1278294"/>
              <a:gd name="connsiteX3" fmla="*/ 9134540 w 9134540"/>
              <a:gd name="connsiteY3" fmla="*/ 83976 h 1278294"/>
              <a:gd name="connsiteX4" fmla="*/ 6270042 w 9134540"/>
              <a:gd name="connsiteY4" fmla="*/ 1278294 h 1278294"/>
              <a:gd name="connsiteX5" fmla="*/ 65 w 9134540"/>
              <a:gd name="connsiteY5" fmla="*/ 195943 h 1278294"/>
              <a:gd name="connsiteX6" fmla="*/ 49877 w 9134540"/>
              <a:gd name="connsiteY6" fmla="*/ 42912 h 1278294"/>
              <a:gd name="connsiteX0" fmla="*/ 2252 w 9134540"/>
              <a:gd name="connsiteY0" fmla="*/ 116731 h 1278294"/>
              <a:gd name="connsiteX1" fmla="*/ 6279373 w 9134540"/>
              <a:gd name="connsiteY1" fmla="*/ 1194319 h 1278294"/>
              <a:gd name="connsiteX2" fmla="*/ 9134540 w 9134540"/>
              <a:gd name="connsiteY2" fmla="*/ 0 h 1278294"/>
              <a:gd name="connsiteX3" fmla="*/ 9134540 w 9134540"/>
              <a:gd name="connsiteY3" fmla="*/ 83976 h 1278294"/>
              <a:gd name="connsiteX4" fmla="*/ 6270042 w 9134540"/>
              <a:gd name="connsiteY4" fmla="*/ 1278294 h 1278294"/>
              <a:gd name="connsiteX5" fmla="*/ 65 w 9134540"/>
              <a:gd name="connsiteY5" fmla="*/ 195943 h 1278294"/>
              <a:gd name="connsiteX6" fmla="*/ 2252 w 9134540"/>
              <a:gd name="connsiteY6" fmla="*/ 116731 h 1278294"/>
              <a:gd name="connsiteX0" fmla="*/ 2252 w 9134540"/>
              <a:gd name="connsiteY0" fmla="*/ 116731 h 1278294"/>
              <a:gd name="connsiteX1" fmla="*/ 6279373 w 9134540"/>
              <a:gd name="connsiteY1" fmla="*/ 1234801 h 1278294"/>
              <a:gd name="connsiteX2" fmla="*/ 9134540 w 9134540"/>
              <a:gd name="connsiteY2" fmla="*/ 0 h 1278294"/>
              <a:gd name="connsiteX3" fmla="*/ 9134540 w 9134540"/>
              <a:gd name="connsiteY3" fmla="*/ 83976 h 1278294"/>
              <a:gd name="connsiteX4" fmla="*/ 6270042 w 9134540"/>
              <a:gd name="connsiteY4" fmla="*/ 1278294 h 1278294"/>
              <a:gd name="connsiteX5" fmla="*/ 65 w 9134540"/>
              <a:gd name="connsiteY5" fmla="*/ 195943 h 1278294"/>
              <a:gd name="connsiteX6" fmla="*/ 2252 w 9134540"/>
              <a:gd name="connsiteY6" fmla="*/ 116731 h 1278294"/>
              <a:gd name="connsiteX0" fmla="*/ 2252 w 9134540"/>
              <a:gd name="connsiteY0" fmla="*/ 116731 h 1278294"/>
              <a:gd name="connsiteX1" fmla="*/ 6307948 w 9134540"/>
              <a:gd name="connsiteY1" fmla="*/ 1189558 h 1278294"/>
              <a:gd name="connsiteX2" fmla="*/ 9134540 w 9134540"/>
              <a:gd name="connsiteY2" fmla="*/ 0 h 1278294"/>
              <a:gd name="connsiteX3" fmla="*/ 9134540 w 9134540"/>
              <a:gd name="connsiteY3" fmla="*/ 83976 h 1278294"/>
              <a:gd name="connsiteX4" fmla="*/ 6270042 w 9134540"/>
              <a:gd name="connsiteY4" fmla="*/ 1278294 h 1278294"/>
              <a:gd name="connsiteX5" fmla="*/ 65 w 9134540"/>
              <a:gd name="connsiteY5" fmla="*/ 195943 h 1278294"/>
              <a:gd name="connsiteX6" fmla="*/ 2252 w 9134540"/>
              <a:gd name="connsiteY6" fmla="*/ 116731 h 1278294"/>
              <a:gd name="connsiteX0" fmla="*/ 2252 w 9134540"/>
              <a:gd name="connsiteY0" fmla="*/ 116731 h 1228287"/>
              <a:gd name="connsiteX1" fmla="*/ 6307948 w 9134540"/>
              <a:gd name="connsiteY1" fmla="*/ 1189558 h 1228287"/>
              <a:gd name="connsiteX2" fmla="*/ 9134540 w 9134540"/>
              <a:gd name="connsiteY2" fmla="*/ 0 h 1228287"/>
              <a:gd name="connsiteX3" fmla="*/ 9134540 w 9134540"/>
              <a:gd name="connsiteY3" fmla="*/ 83976 h 1228287"/>
              <a:gd name="connsiteX4" fmla="*/ 6270042 w 9134540"/>
              <a:gd name="connsiteY4" fmla="*/ 1228287 h 1228287"/>
              <a:gd name="connsiteX5" fmla="*/ 65 w 9134540"/>
              <a:gd name="connsiteY5" fmla="*/ 195943 h 1228287"/>
              <a:gd name="connsiteX6" fmla="*/ 2252 w 9134540"/>
              <a:gd name="connsiteY6" fmla="*/ 116731 h 1228287"/>
              <a:gd name="connsiteX0" fmla="*/ 2252 w 9134540"/>
              <a:gd name="connsiteY0" fmla="*/ 116731 h 1266387"/>
              <a:gd name="connsiteX1" fmla="*/ 6307948 w 9134540"/>
              <a:gd name="connsiteY1" fmla="*/ 1189558 h 1266387"/>
              <a:gd name="connsiteX2" fmla="*/ 9134540 w 9134540"/>
              <a:gd name="connsiteY2" fmla="*/ 0 h 1266387"/>
              <a:gd name="connsiteX3" fmla="*/ 9134540 w 9134540"/>
              <a:gd name="connsiteY3" fmla="*/ 83976 h 1266387"/>
              <a:gd name="connsiteX4" fmla="*/ 6315286 w 9134540"/>
              <a:gd name="connsiteY4" fmla="*/ 1266387 h 1266387"/>
              <a:gd name="connsiteX5" fmla="*/ 65 w 9134540"/>
              <a:gd name="connsiteY5" fmla="*/ 195943 h 1266387"/>
              <a:gd name="connsiteX6" fmla="*/ 2252 w 9134540"/>
              <a:gd name="connsiteY6" fmla="*/ 116731 h 1266387"/>
              <a:gd name="connsiteX0" fmla="*/ 2252 w 9134540"/>
              <a:gd name="connsiteY0" fmla="*/ 152450 h 1302106"/>
              <a:gd name="connsiteX1" fmla="*/ 6307948 w 9134540"/>
              <a:gd name="connsiteY1" fmla="*/ 1225277 h 1302106"/>
              <a:gd name="connsiteX2" fmla="*/ 8932134 w 9134540"/>
              <a:gd name="connsiteY2" fmla="*/ 0 h 1302106"/>
              <a:gd name="connsiteX3" fmla="*/ 9134540 w 9134540"/>
              <a:gd name="connsiteY3" fmla="*/ 119695 h 1302106"/>
              <a:gd name="connsiteX4" fmla="*/ 6315286 w 9134540"/>
              <a:gd name="connsiteY4" fmla="*/ 1302106 h 1302106"/>
              <a:gd name="connsiteX5" fmla="*/ 65 w 9134540"/>
              <a:gd name="connsiteY5" fmla="*/ 231662 h 1302106"/>
              <a:gd name="connsiteX6" fmla="*/ 2252 w 9134540"/>
              <a:gd name="connsiteY6" fmla="*/ 152450 h 1302106"/>
              <a:gd name="connsiteX0" fmla="*/ 2252 w 9144066"/>
              <a:gd name="connsiteY0" fmla="*/ 121494 h 1271150"/>
              <a:gd name="connsiteX1" fmla="*/ 6307948 w 9144066"/>
              <a:gd name="connsiteY1" fmla="*/ 1194321 h 1271150"/>
              <a:gd name="connsiteX2" fmla="*/ 9144066 w 9144066"/>
              <a:gd name="connsiteY2" fmla="*/ 0 h 1271150"/>
              <a:gd name="connsiteX3" fmla="*/ 9134540 w 9144066"/>
              <a:gd name="connsiteY3" fmla="*/ 88739 h 1271150"/>
              <a:gd name="connsiteX4" fmla="*/ 6315286 w 9144066"/>
              <a:gd name="connsiteY4" fmla="*/ 1271150 h 1271150"/>
              <a:gd name="connsiteX5" fmla="*/ 65 w 9144066"/>
              <a:gd name="connsiteY5" fmla="*/ 200706 h 1271150"/>
              <a:gd name="connsiteX6" fmla="*/ 2252 w 9144066"/>
              <a:gd name="connsiteY6" fmla="*/ 121494 h 1271150"/>
              <a:gd name="connsiteX0" fmla="*/ 2252 w 9144066"/>
              <a:gd name="connsiteY0" fmla="*/ 121494 h 1271150"/>
              <a:gd name="connsiteX1" fmla="*/ 6307948 w 9144066"/>
              <a:gd name="connsiteY1" fmla="*/ 1194321 h 1271150"/>
              <a:gd name="connsiteX2" fmla="*/ 9144066 w 9144066"/>
              <a:gd name="connsiteY2" fmla="*/ 0 h 1271150"/>
              <a:gd name="connsiteX3" fmla="*/ 9051196 w 9144066"/>
              <a:gd name="connsiteY3" fmla="*/ 236376 h 1271150"/>
              <a:gd name="connsiteX4" fmla="*/ 6315286 w 9144066"/>
              <a:gd name="connsiteY4" fmla="*/ 1271150 h 1271150"/>
              <a:gd name="connsiteX5" fmla="*/ 65 w 9144066"/>
              <a:gd name="connsiteY5" fmla="*/ 200706 h 1271150"/>
              <a:gd name="connsiteX6" fmla="*/ 2252 w 9144066"/>
              <a:gd name="connsiteY6" fmla="*/ 121494 h 1271150"/>
              <a:gd name="connsiteX0" fmla="*/ 2252 w 9144066"/>
              <a:gd name="connsiteY0" fmla="*/ 121494 h 1271150"/>
              <a:gd name="connsiteX1" fmla="*/ 6307948 w 9144066"/>
              <a:gd name="connsiteY1" fmla="*/ 1194321 h 1271150"/>
              <a:gd name="connsiteX2" fmla="*/ 9144066 w 9144066"/>
              <a:gd name="connsiteY2" fmla="*/ 0 h 1271150"/>
              <a:gd name="connsiteX3" fmla="*/ 9141683 w 9144066"/>
              <a:gd name="connsiteY3" fmla="*/ 79214 h 1271150"/>
              <a:gd name="connsiteX4" fmla="*/ 6315286 w 9144066"/>
              <a:gd name="connsiteY4" fmla="*/ 1271150 h 1271150"/>
              <a:gd name="connsiteX5" fmla="*/ 65 w 9144066"/>
              <a:gd name="connsiteY5" fmla="*/ 200706 h 1271150"/>
              <a:gd name="connsiteX6" fmla="*/ 2252 w 9144066"/>
              <a:gd name="connsiteY6" fmla="*/ 121494 h 1271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66" h="1271150">
                <a:moveTo>
                  <a:pt x="2252" y="121494"/>
                </a:moveTo>
                <a:lnTo>
                  <a:pt x="6307948" y="1194321"/>
                </a:lnTo>
                <a:lnTo>
                  <a:pt x="9144066" y="0"/>
                </a:lnTo>
                <a:cubicBezTo>
                  <a:pt x="9143272" y="26405"/>
                  <a:pt x="9142477" y="52809"/>
                  <a:pt x="9141683" y="79214"/>
                </a:cubicBezTo>
                <a:lnTo>
                  <a:pt x="6315286" y="1271150"/>
                </a:lnTo>
                <a:lnTo>
                  <a:pt x="65" y="200706"/>
                </a:lnTo>
                <a:cubicBezTo>
                  <a:pt x="0" y="172714"/>
                  <a:pt x="2317" y="149486"/>
                  <a:pt x="2252" y="121494"/>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pic>
        <p:nvPicPr>
          <p:cNvPr id="4" name="Picture 3" descr="aurora.png"/>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413407" y="420414"/>
            <a:ext cx="6402184" cy="963448"/>
          </a:xfrm>
          <a:prstGeom prst="rect">
            <a:avLst/>
          </a:prstGeom>
        </p:spPr>
      </p:pic>
    </p:spTree>
    <p:extLst>
      <p:ext uri="{BB962C8B-B14F-4D97-AF65-F5344CB8AC3E}">
        <p14:creationId xmlns:p14="http://schemas.microsoft.com/office/powerpoint/2010/main" val="38679255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9" name="Freeform 8"/>
          <p:cNvSpPr/>
          <p:nvPr userDrawn="1"/>
        </p:nvSpPr>
        <p:spPr>
          <a:xfrm>
            <a:off x="1" y="5545933"/>
            <a:ext cx="12195177" cy="1314449"/>
          </a:xfrm>
          <a:custGeom>
            <a:avLst/>
            <a:gdLst>
              <a:gd name="connsiteX0" fmla="*/ 0 w 9134475"/>
              <a:gd name="connsiteY0" fmla="*/ 142875 h 1323975"/>
              <a:gd name="connsiteX1" fmla="*/ 6305550 w 9134475"/>
              <a:gd name="connsiteY1" fmla="*/ 1209675 h 1323975"/>
              <a:gd name="connsiteX2" fmla="*/ 9134475 w 9134475"/>
              <a:gd name="connsiteY2" fmla="*/ 0 h 1323975"/>
              <a:gd name="connsiteX3" fmla="*/ 9134475 w 9134475"/>
              <a:gd name="connsiteY3" fmla="*/ 1323975 h 1323975"/>
              <a:gd name="connsiteX4" fmla="*/ 0 w 9134475"/>
              <a:gd name="connsiteY4" fmla="*/ 1323975 h 1323975"/>
              <a:gd name="connsiteX5" fmla="*/ 0 w 9134475"/>
              <a:gd name="connsiteY5" fmla="*/ 142875 h 1323975"/>
              <a:gd name="connsiteX0" fmla="*/ 0 w 9134475"/>
              <a:gd name="connsiteY0" fmla="*/ 33337 h 1214437"/>
              <a:gd name="connsiteX1" fmla="*/ 6305550 w 9134475"/>
              <a:gd name="connsiteY1" fmla="*/ 1100137 h 1214437"/>
              <a:gd name="connsiteX2" fmla="*/ 9044270 w 9134475"/>
              <a:gd name="connsiteY2" fmla="*/ 0 h 1214437"/>
              <a:gd name="connsiteX3" fmla="*/ 9134475 w 9134475"/>
              <a:gd name="connsiteY3" fmla="*/ 1214437 h 1214437"/>
              <a:gd name="connsiteX4" fmla="*/ 0 w 9134475"/>
              <a:gd name="connsiteY4" fmla="*/ 1214437 h 1214437"/>
              <a:gd name="connsiteX5" fmla="*/ 0 w 9134475"/>
              <a:gd name="connsiteY5" fmla="*/ 33337 h 1214437"/>
              <a:gd name="connsiteX0" fmla="*/ 0 w 9134475"/>
              <a:gd name="connsiteY0" fmla="*/ 130968 h 1312068"/>
              <a:gd name="connsiteX1" fmla="*/ 6305550 w 9134475"/>
              <a:gd name="connsiteY1" fmla="*/ 1197768 h 1312068"/>
              <a:gd name="connsiteX2" fmla="*/ 9113111 w 9134475"/>
              <a:gd name="connsiteY2" fmla="*/ 0 h 1312068"/>
              <a:gd name="connsiteX3" fmla="*/ 9134475 w 9134475"/>
              <a:gd name="connsiteY3" fmla="*/ 1312068 h 1312068"/>
              <a:gd name="connsiteX4" fmla="*/ 0 w 9134475"/>
              <a:gd name="connsiteY4" fmla="*/ 1312068 h 1312068"/>
              <a:gd name="connsiteX5" fmla="*/ 0 w 9134475"/>
              <a:gd name="connsiteY5" fmla="*/ 130968 h 1312068"/>
              <a:gd name="connsiteX0" fmla="*/ 0 w 9113111"/>
              <a:gd name="connsiteY0" fmla="*/ 130968 h 1312068"/>
              <a:gd name="connsiteX1" fmla="*/ 6305550 w 9113111"/>
              <a:gd name="connsiteY1" fmla="*/ 1197768 h 1312068"/>
              <a:gd name="connsiteX2" fmla="*/ 9113111 w 9113111"/>
              <a:gd name="connsiteY2" fmla="*/ 0 h 1312068"/>
              <a:gd name="connsiteX3" fmla="*/ 8958813 w 9113111"/>
              <a:gd name="connsiteY3" fmla="*/ 1009649 h 1312068"/>
              <a:gd name="connsiteX4" fmla="*/ 0 w 9113111"/>
              <a:gd name="connsiteY4" fmla="*/ 1312068 h 1312068"/>
              <a:gd name="connsiteX5" fmla="*/ 0 w 9113111"/>
              <a:gd name="connsiteY5" fmla="*/ 130968 h 1312068"/>
              <a:gd name="connsiteX0" fmla="*/ 0 w 9117860"/>
              <a:gd name="connsiteY0" fmla="*/ 130968 h 1314449"/>
              <a:gd name="connsiteX1" fmla="*/ 6305550 w 9117860"/>
              <a:gd name="connsiteY1" fmla="*/ 1197768 h 1314449"/>
              <a:gd name="connsiteX2" fmla="*/ 9113111 w 9117860"/>
              <a:gd name="connsiteY2" fmla="*/ 0 h 1314449"/>
              <a:gd name="connsiteX3" fmla="*/ 9117860 w 9117860"/>
              <a:gd name="connsiteY3" fmla="*/ 1314449 h 1314449"/>
              <a:gd name="connsiteX4" fmla="*/ 0 w 9117860"/>
              <a:gd name="connsiteY4" fmla="*/ 1312068 h 1314449"/>
              <a:gd name="connsiteX5" fmla="*/ 0 w 9117860"/>
              <a:gd name="connsiteY5" fmla="*/ 130968 h 13144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17860" h="1314449">
                <a:moveTo>
                  <a:pt x="0" y="130968"/>
                </a:moveTo>
                <a:lnTo>
                  <a:pt x="6305550" y="1197768"/>
                </a:lnTo>
                <a:lnTo>
                  <a:pt x="9113111" y="0"/>
                </a:lnTo>
                <a:lnTo>
                  <a:pt x="9117860" y="1314449"/>
                </a:lnTo>
                <a:lnTo>
                  <a:pt x="0" y="1312068"/>
                </a:lnTo>
                <a:lnTo>
                  <a:pt x="0" y="130968"/>
                </a:lnTo>
                <a:close/>
              </a:path>
            </a:pathLst>
          </a:custGeom>
          <a:solidFill>
            <a:srgbClr val="0093D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pPr>
            <a:endParaRPr lang="en-US" sz="1800" b="1" dirty="0"/>
          </a:p>
        </p:txBody>
      </p:sp>
      <p:sp>
        <p:nvSpPr>
          <p:cNvPr id="7" name="Freeform 6"/>
          <p:cNvSpPr/>
          <p:nvPr/>
        </p:nvSpPr>
        <p:spPr>
          <a:xfrm>
            <a:off x="-101" y="5293518"/>
            <a:ext cx="12192124" cy="1443038"/>
          </a:xfrm>
          <a:custGeom>
            <a:avLst/>
            <a:gdLst>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666750 h 2114550"/>
              <a:gd name="connsiteX1" fmla="*/ 9144000 w 9144000"/>
              <a:gd name="connsiteY1" fmla="*/ 0 h 2114550"/>
              <a:gd name="connsiteX2" fmla="*/ 9144000 w 9144000"/>
              <a:gd name="connsiteY2" fmla="*/ 914400 h 2114550"/>
              <a:gd name="connsiteX3" fmla="*/ 6334125 w 9144000"/>
              <a:gd name="connsiteY3" fmla="*/ 2114550 h 2114550"/>
              <a:gd name="connsiteX4" fmla="*/ 0 w 9144000"/>
              <a:gd name="connsiteY4" fmla="*/ 1047750 h 2114550"/>
              <a:gd name="connsiteX5" fmla="*/ 9525 w 9144000"/>
              <a:gd name="connsiteY5" fmla="*/ 666750 h 2114550"/>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355114 w 9144000"/>
              <a:gd name="connsiteY0" fmla="*/ 0 h 1562100"/>
              <a:gd name="connsiteX1" fmla="*/ 9144000 w 9144000"/>
              <a:gd name="connsiteY1" fmla="*/ 104775 h 1562100"/>
              <a:gd name="connsiteX2" fmla="*/ 9144000 w 9144000"/>
              <a:gd name="connsiteY2" fmla="*/ 361950 h 1562100"/>
              <a:gd name="connsiteX3" fmla="*/ 6334125 w 9144000"/>
              <a:gd name="connsiteY3" fmla="*/ 1562100 h 1562100"/>
              <a:gd name="connsiteX4" fmla="*/ 0 w 9144000"/>
              <a:gd name="connsiteY4" fmla="*/ 495300 h 1562100"/>
              <a:gd name="connsiteX5" fmla="*/ 355114 w 9144000"/>
              <a:gd name="connsiteY5" fmla="*/ 0 h 1562100"/>
              <a:gd name="connsiteX0" fmla="*/ 411923 w 9144000"/>
              <a:gd name="connsiteY0" fmla="*/ 83344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411923 w 9144000"/>
              <a:gd name="connsiteY5" fmla="*/ 83344 h 1457325"/>
              <a:gd name="connsiteX0" fmla="*/ 28462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28462 w 9144000"/>
              <a:gd name="connsiteY5" fmla="*/ 9525 h 1457325"/>
              <a:gd name="connsiteX0" fmla="*/ 108942 w 9144000"/>
              <a:gd name="connsiteY0" fmla="*/ 10477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108942 w 9144000"/>
              <a:gd name="connsiteY5" fmla="*/ 104775 h 1457325"/>
              <a:gd name="connsiteX0" fmla="*/ 26095 w 9144000"/>
              <a:gd name="connsiteY0" fmla="*/ 14288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26095 w 9144000"/>
              <a:gd name="connsiteY5" fmla="*/ 14288 h 1457325"/>
              <a:gd name="connsiteX0" fmla="*/ 0 w 9117905"/>
              <a:gd name="connsiteY0" fmla="*/ 14288 h 1457325"/>
              <a:gd name="connsiteX1" fmla="*/ 9117905 w 9117905"/>
              <a:gd name="connsiteY1" fmla="*/ 0 h 1457325"/>
              <a:gd name="connsiteX2" fmla="*/ 9117905 w 9117905"/>
              <a:gd name="connsiteY2" fmla="*/ 257175 h 1457325"/>
              <a:gd name="connsiteX3" fmla="*/ 6308030 w 9117905"/>
              <a:gd name="connsiteY3" fmla="*/ 1457325 h 1457325"/>
              <a:gd name="connsiteX4" fmla="*/ 212977 w 9117905"/>
              <a:gd name="connsiteY4" fmla="*/ 311944 h 1457325"/>
              <a:gd name="connsiteX5" fmla="*/ 0 w 9117905"/>
              <a:gd name="connsiteY5" fmla="*/ 14288 h 1457325"/>
              <a:gd name="connsiteX0" fmla="*/ 0 w 9117905"/>
              <a:gd name="connsiteY0" fmla="*/ 14288 h 1457325"/>
              <a:gd name="connsiteX1" fmla="*/ 9117905 w 9117905"/>
              <a:gd name="connsiteY1" fmla="*/ 0 h 1457325"/>
              <a:gd name="connsiteX2" fmla="*/ 9117905 w 9117905"/>
              <a:gd name="connsiteY2" fmla="*/ 257175 h 1457325"/>
              <a:gd name="connsiteX3" fmla="*/ 6308030 w 9117905"/>
              <a:gd name="connsiteY3" fmla="*/ 1457325 h 1457325"/>
              <a:gd name="connsiteX4" fmla="*/ 2310 w 9117905"/>
              <a:gd name="connsiteY4" fmla="*/ 376237 h 1457325"/>
              <a:gd name="connsiteX5" fmla="*/ 0 w 9117905"/>
              <a:gd name="connsiteY5" fmla="*/ 14288 h 1457325"/>
              <a:gd name="connsiteX0" fmla="*/ 0 w 9117905"/>
              <a:gd name="connsiteY0" fmla="*/ 14288 h 1531144"/>
              <a:gd name="connsiteX1" fmla="*/ 9117905 w 9117905"/>
              <a:gd name="connsiteY1" fmla="*/ 0 h 1531144"/>
              <a:gd name="connsiteX2" fmla="*/ 9117905 w 9117905"/>
              <a:gd name="connsiteY2" fmla="*/ 257175 h 1531144"/>
              <a:gd name="connsiteX3" fmla="*/ 6308030 w 9117905"/>
              <a:gd name="connsiteY3" fmla="*/ 1531144 h 1531144"/>
              <a:gd name="connsiteX4" fmla="*/ 2310 w 9117905"/>
              <a:gd name="connsiteY4" fmla="*/ 376237 h 1531144"/>
              <a:gd name="connsiteX5" fmla="*/ 0 w 9117905"/>
              <a:gd name="connsiteY5" fmla="*/ 14288 h 1531144"/>
              <a:gd name="connsiteX0" fmla="*/ 0 w 9117905"/>
              <a:gd name="connsiteY0" fmla="*/ 14288 h 1450181"/>
              <a:gd name="connsiteX1" fmla="*/ 9117905 w 9117905"/>
              <a:gd name="connsiteY1" fmla="*/ 0 h 1450181"/>
              <a:gd name="connsiteX2" fmla="*/ 9117905 w 9117905"/>
              <a:gd name="connsiteY2" fmla="*/ 257175 h 1450181"/>
              <a:gd name="connsiteX3" fmla="*/ 6260689 w 9117905"/>
              <a:gd name="connsiteY3" fmla="*/ 1450181 h 1450181"/>
              <a:gd name="connsiteX4" fmla="*/ 2310 w 9117905"/>
              <a:gd name="connsiteY4" fmla="*/ 376237 h 1450181"/>
              <a:gd name="connsiteX5" fmla="*/ 0 w 9117905"/>
              <a:gd name="connsiteY5" fmla="*/ 14288 h 1450181"/>
              <a:gd name="connsiteX0" fmla="*/ 0 w 9117905"/>
              <a:gd name="connsiteY0" fmla="*/ 14288 h 1450181"/>
              <a:gd name="connsiteX1" fmla="*/ 9117905 w 9117905"/>
              <a:gd name="connsiteY1" fmla="*/ 0 h 1450181"/>
              <a:gd name="connsiteX2" fmla="*/ 8994819 w 9117905"/>
              <a:gd name="connsiteY2" fmla="*/ 257175 h 1450181"/>
              <a:gd name="connsiteX3" fmla="*/ 6260689 w 9117905"/>
              <a:gd name="connsiteY3" fmla="*/ 1450181 h 1450181"/>
              <a:gd name="connsiteX4" fmla="*/ 2310 w 9117905"/>
              <a:gd name="connsiteY4" fmla="*/ 376237 h 1450181"/>
              <a:gd name="connsiteX5" fmla="*/ 0 w 9117905"/>
              <a:gd name="connsiteY5" fmla="*/ 14288 h 1450181"/>
              <a:gd name="connsiteX0" fmla="*/ 0 w 9117905"/>
              <a:gd name="connsiteY0" fmla="*/ 14288 h 1450181"/>
              <a:gd name="connsiteX1" fmla="*/ 9117905 w 9117905"/>
              <a:gd name="connsiteY1" fmla="*/ 0 h 1450181"/>
              <a:gd name="connsiteX2" fmla="*/ 9106070 w 9117905"/>
              <a:gd name="connsiteY2" fmla="*/ 257175 h 1450181"/>
              <a:gd name="connsiteX3" fmla="*/ 6260689 w 9117905"/>
              <a:gd name="connsiteY3" fmla="*/ 1450181 h 1450181"/>
              <a:gd name="connsiteX4" fmla="*/ 2310 w 9117905"/>
              <a:gd name="connsiteY4" fmla="*/ 376237 h 1450181"/>
              <a:gd name="connsiteX5" fmla="*/ 0 w 9117905"/>
              <a:gd name="connsiteY5" fmla="*/ 14288 h 1450181"/>
              <a:gd name="connsiteX0" fmla="*/ 0 w 9106070"/>
              <a:gd name="connsiteY0" fmla="*/ 0 h 1435893"/>
              <a:gd name="connsiteX1" fmla="*/ 9013755 w 9106070"/>
              <a:gd name="connsiteY1" fmla="*/ 97630 h 1435893"/>
              <a:gd name="connsiteX2" fmla="*/ 9106070 w 9106070"/>
              <a:gd name="connsiteY2" fmla="*/ 242887 h 1435893"/>
              <a:gd name="connsiteX3" fmla="*/ 6260689 w 9106070"/>
              <a:gd name="connsiteY3" fmla="*/ 1435893 h 1435893"/>
              <a:gd name="connsiteX4" fmla="*/ 2310 w 9106070"/>
              <a:gd name="connsiteY4" fmla="*/ 361949 h 1435893"/>
              <a:gd name="connsiteX5" fmla="*/ 0 w 9106070"/>
              <a:gd name="connsiteY5" fmla="*/ 0 h 1435893"/>
              <a:gd name="connsiteX0" fmla="*/ 0 w 9106070"/>
              <a:gd name="connsiteY0" fmla="*/ 2 h 1435895"/>
              <a:gd name="connsiteX1" fmla="*/ 9096602 w 9106070"/>
              <a:gd name="connsiteY1" fmla="*/ 0 h 1435895"/>
              <a:gd name="connsiteX2" fmla="*/ 9106070 w 9106070"/>
              <a:gd name="connsiteY2" fmla="*/ 242889 h 1435895"/>
              <a:gd name="connsiteX3" fmla="*/ 6260689 w 9106070"/>
              <a:gd name="connsiteY3" fmla="*/ 1435895 h 1435895"/>
              <a:gd name="connsiteX4" fmla="*/ 2310 w 9106070"/>
              <a:gd name="connsiteY4" fmla="*/ 361951 h 1435895"/>
              <a:gd name="connsiteX5" fmla="*/ 0 w 9106070"/>
              <a:gd name="connsiteY5" fmla="*/ 2 h 1435895"/>
              <a:gd name="connsiteX0" fmla="*/ 0 w 9106070"/>
              <a:gd name="connsiteY0" fmla="*/ 0 h 1435893"/>
              <a:gd name="connsiteX1" fmla="*/ 8973515 w 9106070"/>
              <a:gd name="connsiteY1" fmla="*/ 123823 h 1435893"/>
              <a:gd name="connsiteX2" fmla="*/ 9106070 w 9106070"/>
              <a:gd name="connsiteY2" fmla="*/ 242887 h 1435893"/>
              <a:gd name="connsiteX3" fmla="*/ 6260689 w 9106070"/>
              <a:gd name="connsiteY3" fmla="*/ 1435893 h 1435893"/>
              <a:gd name="connsiteX4" fmla="*/ 2310 w 9106070"/>
              <a:gd name="connsiteY4" fmla="*/ 361949 h 1435893"/>
              <a:gd name="connsiteX5" fmla="*/ 0 w 9106070"/>
              <a:gd name="connsiteY5" fmla="*/ 0 h 1435893"/>
              <a:gd name="connsiteX0" fmla="*/ 0 w 9106070"/>
              <a:gd name="connsiteY0" fmla="*/ 7145 h 1443038"/>
              <a:gd name="connsiteX1" fmla="*/ 9089499 w 9106070"/>
              <a:gd name="connsiteY1" fmla="*/ 0 h 1443038"/>
              <a:gd name="connsiteX2" fmla="*/ 9106070 w 9106070"/>
              <a:gd name="connsiteY2" fmla="*/ 250032 h 1443038"/>
              <a:gd name="connsiteX3" fmla="*/ 6260689 w 9106070"/>
              <a:gd name="connsiteY3" fmla="*/ 1443038 h 1443038"/>
              <a:gd name="connsiteX4" fmla="*/ 2310 w 9106070"/>
              <a:gd name="connsiteY4" fmla="*/ 369094 h 1443038"/>
              <a:gd name="connsiteX5" fmla="*/ 0 w 9106070"/>
              <a:gd name="connsiteY5" fmla="*/ 7145 h 1443038"/>
              <a:gd name="connsiteX0" fmla="*/ 0 w 9089499"/>
              <a:gd name="connsiteY0" fmla="*/ 7145 h 1443038"/>
              <a:gd name="connsiteX1" fmla="*/ 9089499 w 9089499"/>
              <a:gd name="connsiteY1" fmla="*/ 0 h 1443038"/>
              <a:gd name="connsiteX2" fmla="*/ 8923808 w 9089499"/>
              <a:gd name="connsiteY2" fmla="*/ 197644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9084767 w 9089499"/>
              <a:gd name="connsiteY2" fmla="*/ 247650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8982984 w 9089499"/>
              <a:gd name="connsiteY2" fmla="*/ 202406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9087134 w 9089499"/>
              <a:gd name="connsiteY2" fmla="*/ 254793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9087134 w 9089499"/>
              <a:gd name="connsiteY2" fmla="*/ 254793 h 1443038"/>
              <a:gd name="connsiteX3" fmla="*/ 6260689 w 9089499"/>
              <a:gd name="connsiteY3" fmla="*/ 1443038 h 1443038"/>
              <a:gd name="connsiteX4" fmla="*/ 130131 w 9089499"/>
              <a:gd name="connsiteY4" fmla="*/ 266700 h 1443038"/>
              <a:gd name="connsiteX5" fmla="*/ 0 w 9089499"/>
              <a:gd name="connsiteY5" fmla="*/ 7145 h 1443038"/>
              <a:gd name="connsiteX0" fmla="*/ 57 w 9089556"/>
              <a:gd name="connsiteY0" fmla="*/ 7145 h 1443038"/>
              <a:gd name="connsiteX1" fmla="*/ 9089556 w 9089556"/>
              <a:gd name="connsiteY1" fmla="*/ 0 h 1443038"/>
              <a:gd name="connsiteX2" fmla="*/ 9087191 w 9089556"/>
              <a:gd name="connsiteY2" fmla="*/ 254793 h 1443038"/>
              <a:gd name="connsiteX3" fmla="*/ 6260746 w 9089556"/>
              <a:gd name="connsiteY3" fmla="*/ 1443038 h 1443038"/>
              <a:gd name="connsiteX4" fmla="*/ 0 w 9089556"/>
              <a:gd name="connsiteY4" fmla="*/ 366713 h 1443038"/>
              <a:gd name="connsiteX5" fmla="*/ 57 w 9089556"/>
              <a:gd name="connsiteY5" fmla="*/ 7145 h 1443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089556" h="1443038">
                <a:moveTo>
                  <a:pt x="57" y="7145"/>
                </a:moveTo>
                <a:lnTo>
                  <a:pt x="9089556" y="0"/>
                </a:lnTo>
                <a:cubicBezTo>
                  <a:pt x="9087979" y="82550"/>
                  <a:pt x="9088768" y="172243"/>
                  <a:pt x="9087191" y="254793"/>
                </a:cubicBezTo>
                <a:lnTo>
                  <a:pt x="6260746" y="1443038"/>
                </a:lnTo>
                <a:lnTo>
                  <a:pt x="0" y="366713"/>
                </a:lnTo>
                <a:lnTo>
                  <a:pt x="57" y="7145"/>
                </a:lnTo>
                <a:close/>
              </a:path>
            </a:pathLst>
          </a:custGeom>
          <a:solidFill>
            <a:srgbClr val="8CC6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lnSpc>
                <a:spcPct val="100000"/>
              </a:lnSpc>
            </a:pPr>
            <a:endParaRPr lang="en-US" sz="1800" b="1" kern="1200" dirty="0">
              <a:solidFill>
                <a:schemeClr val="lt1"/>
              </a:solidFill>
              <a:latin typeface="+mn-lt"/>
              <a:ea typeface="+mn-ea"/>
              <a:cs typeface="+mn-cs"/>
            </a:endParaRPr>
          </a:p>
        </p:txBody>
      </p:sp>
      <p:sp>
        <p:nvSpPr>
          <p:cNvPr id="8" name="Freeform 7"/>
          <p:cNvSpPr/>
          <p:nvPr/>
        </p:nvSpPr>
        <p:spPr>
          <a:xfrm>
            <a:off x="-101" y="5293518"/>
            <a:ext cx="12192124" cy="1443038"/>
          </a:xfrm>
          <a:custGeom>
            <a:avLst/>
            <a:gdLst>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666750 h 2114550"/>
              <a:gd name="connsiteX1" fmla="*/ 9144000 w 9144000"/>
              <a:gd name="connsiteY1" fmla="*/ 0 h 2114550"/>
              <a:gd name="connsiteX2" fmla="*/ 9144000 w 9144000"/>
              <a:gd name="connsiteY2" fmla="*/ 914400 h 2114550"/>
              <a:gd name="connsiteX3" fmla="*/ 6334125 w 9144000"/>
              <a:gd name="connsiteY3" fmla="*/ 2114550 h 2114550"/>
              <a:gd name="connsiteX4" fmla="*/ 0 w 9144000"/>
              <a:gd name="connsiteY4" fmla="*/ 1047750 h 2114550"/>
              <a:gd name="connsiteX5" fmla="*/ 9525 w 9144000"/>
              <a:gd name="connsiteY5" fmla="*/ 666750 h 2114550"/>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355114 w 9144000"/>
              <a:gd name="connsiteY0" fmla="*/ 0 h 1562100"/>
              <a:gd name="connsiteX1" fmla="*/ 9144000 w 9144000"/>
              <a:gd name="connsiteY1" fmla="*/ 104775 h 1562100"/>
              <a:gd name="connsiteX2" fmla="*/ 9144000 w 9144000"/>
              <a:gd name="connsiteY2" fmla="*/ 361950 h 1562100"/>
              <a:gd name="connsiteX3" fmla="*/ 6334125 w 9144000"/>
              <a:gd name="connsiteY3" fmla="*/ 1562100 h 1562100"/>
              <a:gd name="connsiteX4" fmla="*/ 0 w 9144000"/>
              <a:gd name="connsiteY4" fmla="*/ 495300 h 1562100"/>
              <a:gd name="connsiteX5" fmla="*/ 355114 w 9144000"/>
              <a:gd name="connsiteY5" fmla="*/ 0 h 1562100"/>
              <a:gd name="connsiteX0" fmla="*/ 411923 w 9144000"/>
              <a:gd name="connsiteY0" fmla="*/ 83344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411923 w 9144000"/>
              <a:gd name="connsiteY5" fmla="*/ 83344 h 1457325"/>
              <a:gd name="connsiteX0" fmla="*/ 28462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28462 w 9144000"/>
              <a:gd name="connsiteY5" fmla="*/ 9525 h 1457325"/>
              <a:gd name="connsiteX0" fmla="*/ 108942 w 9144000"/>
              <a:gd name="connsiteY0" fmla="*/ 10477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108942 w 9144000"/>
              <a:gd name="connsiteY5" fmla="*/ 104775 h 1457325"/>
              <a:gd name="connsiteX0" fmla="*/ 26095 w 9144000"/>
              <a:gd name="connsiteY0" fmla="*/ 14288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26095 w 9144000"/>
              <a:gd name="connsiteY5" fmla="*/ 14288 h 1457325"/>
              <a:gd name="connsiteX0" fmla="*/ 0 w 9117905"/>
              <a:gd name="connsiteY0" fmla="*/ 14288 h 1457325"/>
              <a:gd name="connsiteX1" fmla="*/ 9117905 w 9117905"/>
              <a:gd name="connsiteY1" fmla="*/ 0 h 1457325"/>
              <a:gd name="connsiteX2" fmla="*/ 9117905 w 9117905"/>
              <a:gd name="connsiteY2" fmla="*/ 257175 h 1457325"/>
              <a:gd name="connsiteX3" fmla="*/ 6308030 w 9117905"/>
              <a:gd name="connsiteY3" fmla="*/ 1457325 h 1457325"/>
              <a:gd name="connsiteX4" fmla="*/ 212977 w 9117905"/>
              <a:gd name="connsiteY4" fmla="*/ 311944 h 1457325"/>
              <a:gd name="connsiteX5" fmla="*/ 0 w 9117905"/>
              <a:gd name="connsiteY5" fmla="*/ 14288 h 1457325"/>
              <a:gd name="connsiteX0" fmla="*/ 0 w 9117905"/>
              <a:gd name="connsiteY0" fmla="*/ 14288 h 1457325"/>
              <a:gd name="connsiteX1" fmla="*/ 9117905 w 9117905"/>
              <a:gd name="connsiteY1" fmla="*/ 0 h 1457325"/>
              <a:gd name="connsiteX2" fmla="*/ 9117905 w 9117905"/>
              <a:gd name="connsiteY2" fmla="*/ 257175 h 1457325"/>
              <a:gd name="connsiteX3" fmla="*/ 6308030 w 9117905"/>
              <a:gd name="connsiteY3" fmla="*/ 1457325 h 1457325"/>
              <a:gd name="connsiteX4" fmla="*/ 2310 w 9117905"/>
              <a:gd name="connsiteY4" fmla="*/ 376237 h 1457325"/>
              <a:gd name="connsiteX5" fmla="*/ 0 w 9117905"/>
              <a:gd name="connsiteY5" fmla="*/ 14288 h 1457325"/>
              <a:gd name="connsiteX0" fmla="*/ 0 w 9117905"/>
              <a:gd name="connsiteY0" fmla="*/ 14288 h 1531144"/>
              <a:gd name="connsiteX1" fmla="*/ 9117905 w 9117905"/>
              <a:gd name="connsiteY1" fmla="*/ 0 h 1531144"/>
              <a:gd name="connsiteX2" fmla="*/ 9117905 w 9117905"/>
              <a:gd name="connsiteY2" fmla="*/ 257175 h 1531144"/>
              <a:gd name="connsiteX3" fmla="*/ 6308030 w 9117905"/>
              <a:gd name="connsiteY3" fmla="*/ 1531144 h 1531144"/>
              <a:gd name="connsiteX4" fmla="*/ 2310 w 9117905"/>
              <a:gd name="connsiteY4" fmla="*/ 376237 h 1531144"/>
              <a:gd name="connsiteX5" fmla="*/ 0 w 9117905"/>
              <a:gd name="connsiteY5" fmla="*/ 14288 h 1531144"/>
              <a:gd name="connsiteX0" fmla="*/ 0 w 9117905"/>
              <a:gd name="connsiteY0" fmla="*/ 14288 h 1450181"/>
              <a:gd name="connsiteX1" fmla="*/ 9117905 w 9117905"/>
              <a:gd name="connsiteY1" fmla="*/ 0 h 1450181"/>
              <a:gd name="connsiteX2" fmla="*/ 9117905 w 9117905"/>
              <a:gd name="connsiteY2" fmla="*/ 257175 h 1450181"/>
              <a:gd name="connsiteX3" fmla="*/ 6260689 w 9117905"/>
              <a:gd name="connsiteY3" fmla="*/ 1450181 h 1450181"/>
              <a:gd name="connsiteX4" fmla="*/ 2310 w 9117905"/>
              <a:gd name="connsiteY4" fmla="*/ 376237 h 1450181"/>
              <a:gd name="connsiteX5" fmla="*/ 0 w 9117905"/>
              <a:gd name="connsiteY5" fmla="*/ 14288 h 1450181"/>
              <a:gd name="connsiteX0" fmla="*/ 0 w 9117905"/>
              <a:gd name="connsiteY0" fmla="*/ 14288 h 1450181"/>
              <a:gd name="connsiteX1" fmla="*/ 9117905 w 9117905"/>
              <a:gd name="connsiteY1" fmla="*/ 0 h 1450181"/>
              <a:gd name="connsiteX2" fmla="*/ 8994819 w 9117905"/>
              <a:gd name="connsiteY2" fmla="*/ 257175 h 1450181"/>
              <a:gd name="connsiteX3" fmla="*/ 6260689 w 9117905"/>
              <a:gd name="connsiteY3" fmla="*/ 1450181 h 1450181"/>
              <a:gd name="connsiteX4" fmla="*/ 2310 w 9117905"/>
              <a:gd name="connsiteY4" fmla="*/ 376237 h 1450181"/>
              <a:gd name="connsiteX5" fmla="*/ 0 w 9117905"/>
              <a:gd name="connsiteY5" fmla="*/ 14288 h 1450181"/>
              <a:gd name="connsiteX0" fmla="*/ 0 w 9117905"/>
              <a:gd name="connsiteY0" fmla="*/ 14288 h 1450181"/>
              <a:gd name="connsiteX1" fmla="*/ 9117905 w 9117905"/>
              <a:gd name="connsiteY1" fmla="*/ 0 h 1450181"/>
              <a:gd name="connsiteX2" fmla="*/ 9106070 w 9117905"/>
              <a:gd name="connsiteY2" fmla="*/ 257175 h 1450181"/>
              <a:gd name="connsiteX3" fmla="*/ 6260689 w 9117905"/>
              <a:gd name="connsiteY3" fmla="*/ 1450181 h 1450181"/>
              <a:gd name="connsiteX4" fmla="*/ 2310 w 9117905"/>
              <a:gd name="connsiteY4" fmla="*/ 376237 h 1450181"/>
              <a:gd name="connsiteX5" fmla="*/ 0 w 9117905"/>
              <a:gd name="connsiteY5" fmla="*/ 14288 h 1450181"/>
              <a:gd name="connsiteX0" fmla="*/ 0 w 9106070"/>
              <a:gd name="connsiteY0" fmla="*/ 0 h 1435893"/>
              <a:gd name="connsiteX1" fmla="*/ 9013755 w 9106070"/>
              <a:gd name="connsiteY1" fmla="*/ 97630 h 1435893"/>
              <a:gd name="connsiteX2" fmla="*/ 9106070 w 9106070"/>
              <a:gd name="connsiteY2" fmla="*/ 242887 h 1435893"/>
              <a:gd name="connsiteX3" fmla="*/ 6260689 w 9106070"/>
              <a:gd name="connsiteY3" fmla="*/ 1435893 h 1435893"/>
              <a:gd name="connsiteX4" fmla="*/ 2310 w 9106070"/>
              <a:gd name="connsiteY4" fmla="*/ 361949 h 1435893"/>
              <a:gd name="connsiteX5" fmla="*/ 0 w 9106070"/>
              <a:gd name="connsiteY5" fmla="*/ 0 h 1435893"/>
              <a:gd name="connsiteX0" fmla="*/ 0 w 9106070"/>
              <a:gd name="connsiteY0" fmla="*/ 2 h 1435895"/>
              <a:gd name="connsiteX1" fmla="*/ 9096602 w 9106070"/>
              <a:gd name="connsiteY1" fmla="*/ 0 h 1435895"/>
              <a:gd name="connsiteX2" fmla="*/ 9106070 w 9106070"/>
              <a:gd name="connsiteY2" fmla="*/ 242889 h 1435895"/>
              <a:gd name="connsiteX3" fmla="*/ 6260689 w 9106070"/>
              <a:gd name="connsiteY3" fmla="*/ 1435895 h 1435895"/>
              <a:gd name="connsiteX4" fmla="*/ 2310 w 9106070"/>
              <a:gd name="connsiteY4" fmla="*/ 361951 h 1435895"/>
              <a:gd name="connsiteX5" fmla="*/ 0 w 9106070"/>
              <a:gd name="connsiteY5" fmla="*/ 2 h 1435895"/>
              <a:gd name="connsiteX0" fmla="*/ 0 w 9106070"/>
              <a:gd name="connsiteY0" fmla="*/ 0 h 1435893"/>
              <a:gd name="connsiteX1" fmla="*/ 8973515 w 9106070"/>
              <a:gd name="connsiteY1" fmla="*/ 123823 h 1435893"/>
              <a:gd name="connsiteX2" fmla="*/ 9106070 w 9106070"/>
              <a:gd name="connsiteY2" fmla="*/ 242887 h 1435893"/>
              <a:gd name="connsiteX3" fmla="*/ 6260689 w 9106070"/>
              <a:gd name="connsiteY3" fmla="*/ 1435893 h 1435893"/>
              <a:gd name="connsiteX4" fmla="*/ 2310 w 9106070"/>
              <a:gd name="connsiteY4" fmla="*/ 361949 h 1435893"/>
              <a:gd name="connsiteX5" fmla="*/ 0 w 9106070"/>
              <a:gd name="connsiteY5" fmla="*/ 0 h 1435893"/>
              <a:gd name="connsiteX0" fmla="*/ 0 w 9106070"/>
              <a:gd name="connsiteY0" fmla="*/ 7145 h 1443038"/>
              <a:gd name="connsiteX1" fmla="*/ 9089499 w 9106070"/>
              <a:gd name="connsiteY1" fmla="*/ 0 h 1443038"/>
              <a:gd name="connsiteX2" fmla="*/ 9106070 w 9106070"/>
              <a:gd name="connsiteY2" fmla="*/ 250032 h 1443038"/>
              <a:gd name="connsiteX3" fmla="*/ 6260689 w 9106070"/>
              <a:gd name="connsiteY3" fmla="*/ 1443038 h 1443038"/>
              <a:gd name="connsiteX4" fmla="*/ 2310 w 9106070"/>
              <a:gd name="connsiteY4" fmla="*/ 369094 h 1443038"/>
              <a:gd name="connsiteX5" fmla="*/ 0 w 9106070"/>
              <a:gd name="connsiteY5" fmla="*/ 7145 h 1443038"/>
              <a:gd name="connsiteX0" fmla="*/ 0 w 9089499"/>
              <a:gd name="connsiteY0" fmla="*/ 7145 h 1443038"/>
              <a:gd name="connsiteX1" fmla="*/ 9089499 w 9089499"/>
              <a:gd name="connsiteY1" fmla="*/ 0 h 1443038"/>
              <a:gd name="connsiteX2" fmla="*/ 8923808 w 9089499"/>
              <a:gd name="connsiteY2" fmla="*/ 197644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9084767 w 9089499"/>
              <a:gd name="connsiteY2" fmla="*/ 247650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8982984 w 9089499"/>
              <a:gd name="connsiteY2" fmla="*/ 202406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9087134 w 9089499"/>
              <a:gd name="connsiteY2" fmla="*/ 254793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9087134 w 9089499"/>
              <a:gd name="connsiteY2" fmla="*/ 254793 h 1443038"/>
              <a:gd name="connsiteX3" fmla="*/ 6260689 w 9089499"/>
              <a:gd name="connsiteY3" fmla="*/ 1443038 h 1443038"/>
              <a:gd name="connsiteX4" fmla="*/ 130131 w 9089499"/>
              <a:gd name="connsiteY4" fmla="*/ 266700 h 1443038"/>
              <a:gd name="connsiteX5" fmla="*/ 0 w 9089499"/>
              <a:gd name="connsiteY5" fmla="*/ 7145 h 1443038"/>
              <a:gd name="connsiteX0" fmla="*/ 57 w 9089556"/>
              <a:gd name="connsiteY0" fmla="*/ 7145 h 1443038"/>
              <a:gd name="connsiteX1" fmla="*/ 9089556 w 9089556"/>
              <a:gd name="connsiteY1" fmla="*/ 0 h 1443038"/>
              <a:gd name="connsiteX2" fmla="*/ 9087191 w 9089556"/>
              <a:gd name="connsiteY2" fmla="*/ 254793 h 1443038"/>
              <a:gd name="connsiteX3" fmla="*/ 6260746 w 9089556"/>
              <a:gd name="connsiteY3" fmla="*/ 1443038 h 1443038"/>
              <a:gd name="connsiteX4" fmla="*/ 0 w 9089556"/>
              <a:gd name="connsiteY4" fmla="*/ 366713 h 1443038"/>
              <a:gd name="connsiteX5" fmla="*/ 57 w 9089556"/>
              <a:gd name="connsiteY5" fmla="*/ 7145 h 1443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089556" h="1443038">
                <a:moveTo>
                  <a:pt x="57" y="7145"/>
                </a:moveTo>
                <a:lnTo>
                  <a:pt x="9089556" y="0"/>
                </a:lnTo>
                <a:cubicBezTo>
                  <a:pt x="9087979" y="82550"/>
                  <a:pt x="9088768" y="172243"/>
                  <a:pt x="9087191" y="254793"/>
                </a:cubicBezTo>
                <a:lnTo>
                  <a:pt x="6260746" y="1443038"/>
                </a:lnTo>
                <a:lnTo>
                  <a:pt x="0" y="366713"/>
                </a:lnTo>
                <a:lnTo>
                  <a:pt x="57" y="7145"/>
                </a:lnTo>
                <a:close/>
              </a:path>
            </a:pathLst>
          </a:custGeom>
          <a:gradFill>
            <a:gsLst>
              <a:gs pos="41000">
                <a:schemeClr val="accent1">
                  <a:alpha val="0"/>
                </a:schemeClr>
              </a:gs>
              <a:gs pos="57000">
                <a:schemeClr val="accent1">
                  <a:lumMod val="40000"/>
                  <a:lumOff val="60000"/>
                </a:schemeClr>
              </a:gs>
              <a:gs pos="100000">
                <a:schemeClr val="accent1">
                  <a:alpha val="0"/>
                </a:schemeClr>
              </a:gs>
            </a:gsLst>
            <a:lin ang="6000000" scaled="0"/>
          </a:gradFill>
          <a:ln>
            <a:noFill/>
          </a:ln>
          <a:effectLst>
            <a:softEdge rad="317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lnSpc>
                <a:spcPct val="100000"/>
              </a:lnSpc>
            </a:pPr>
            <a:endParaRPr lang="en-US" sz="1800" b="1" kern="1200" dirty="0">
              <a:solidFill>
                <a:schemeClr val="lt1"/>
              </a:solidFill>
              <a:latin typeface="+mn-lt"/>
              <a:ea typeface="+mn-ea"/>
              <a:cs typeface="+mn-cs"/>
            </a:endParaRPr>
          </a:p>
        </p:txBody>
      </p:sp>
      <p:sp>
        <p:nvSpPr>
          <p:cNvPr id="2" name="Title 1"/>
          <p:cNvSpPr>
            <a:spLocks noGrp="1"/>
          </p:cNvSpPr>
          <p:nvPr>
            <p:ph type="ctrTitle" hasCustomPrompt="1"/>
          </p:nvPr>
        </p:nvSpPr>
        <p:spPr>
          <a:xfrm>
            <a:off x="6096000" y="1676400"/>
            <a:ext cx="5181600" cy="1524000"/>
          </a:xfrm>
        </p:spPr>
        <p:txBody>
          <a:bodyPr anchor="b" anchorCtr="0"/>
          <a:lstStyle>
            <a:lvl1pPr algn="l">
              <a:defRPr/>
            </a:lvl1pPr>
          </a:lstStyle>
          <a:p>
            <a:r>
              <a:rPr lang="en-US" dirty="0"/>
              <a:t>CUSTOMER SERVICE TRAINING</a:t>
            </a:r>
          </a:p>
        </p:txBody>
      </p:sp>
      <p:sp>
        <p:nvSpPr>
          <p:cNvPr id="3" name="Subtitle 2"/>
          <p:cNvSpPr>
            <a:spLocks noGrp="1"/>
          </p:cNvSpPr>
          <p:nvPr>
            <p:ph type="subTitle" idx="1" hasCustomPrompt="1"/>
          </p:nvPr>
        </p:nvSpPr>
        <p:spPr>
          <a:xfrm>
            <a:off x="6096000" y="3203574"/>
            <a:ext cx="5181600" cy="1825625"/>
          </a:xfrm>
        </p:spPr>
        <p:txBody>
          <a:bodyPr>
            <a:normAutofit/>
          </a:bodyPr>
          <a:lstStyle>
            <a:lvl1pPr marL="0" indent="0" algn="l">
              <a:buNone/>
              <a:defRPr sz="2000" baseline="0">
                <a:solidFill>
                  <a:schemeClr val="bg1">
                    <a:lumMod val="50000"/>
                    <a:lumOff val="50000"/>
                  </a:schemeClr>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Creating A Center Of Excellence</a:t>
            </a:r>
          </a:p>
        </p:txBody>
      </p:sp>
      <p:sp>
        <p:nvSpPr>
          <p:cNvPr id="10" name="Rectangle 9"/>
          <p:cNvSpPr/>
          <p:nvPr/>
        </p:nvSpPr>
        <p:spPr>
          <a:xfrm>
            <a:off x="0" y="5262466"/>
            <a:ext cx="12192000" cy="74645"/>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1" name="Freeform 10"/>
          <p:cNvSpPr/>
          <p:nvPr/>
        </p:nvSpPr>
        <p:spPr>
          <a:xfrm>
            <a:off x="173" y="5502670"/>
            <a:ext cx="12192088" cy="1271150"/>
          </a:xfrm>
          <a:custGeom>
            <a:avLst/>
            <a:gdLst>
              <a:gd name="connsiteX0" fmla="*/ 9331 w 9144000"/>
              <a:gd name="connsiteY0" fmla="*/ 111968 h 1278294"/>
              <a:gd name="connsiteX1" fmla="*/ 6288833 w 9144000"/>
              <a:gd name="connsiteY1" fmla="*/ 1194319 h 1278294"/>
              <a:gd name="connsiteX2" fmla="*/ 9144000 w 9144000"/>
              <a:gd name="connsiteY2" fmla="*/ 0 h 1278294"/>
              <a:gd name="connsiteX3" fmla="*/ 9144000 w 9144000"/>
              <a:gd name="connsiteY3" fmla="*/ 83976 h 1278294"/>
              <a:gd name="connsiteX4" fmla="*/ 6279502 w 9144000"/>
              <a:gd name="connsiteY4" fmla="*/ 1278294 h 1278294"/>
              <a:gd name="connsiteX5" fmla="*/ 0 w 9144000"/>
              <a:gd name="connsiteY5" fmla="*/ 195943 h 1278294"/>
              <a:gd name="connsiteX6" fmla="*/ 9331 w 9144000"/>
              <a:gd name="connsiteY6" fmla="*/ 111968 h 1278294"/>
              <a:gd name="connsiteX0" fmla="*/ 0 w 9134669"/>
              <a:gd name="connsiteY0" fmla="*/ 111968 h 1278294"/>
              <a:gd name="connsiteX1" fmla="*/ 6279502 w 9134669"/>
              <a:gd name="connsiteY1" fmla="*/ 1194319 h 1278294"/>
              <a:gd name="connsiteX2" fmla="*/ 9134669 w 9134669"/>
              <a:gd name="connsiteY2" fmla="*/ 0 h 1278294"/>
              <a:gd name="connsiteX3" fmla="*/ 9134669 w 9134669"/>
              <a:gd name="connsiteY3" fmla="*/ 83976 h 1278294"/>
              <a:gd name="connsiteX4" fmla="*/ 6270171 w 9134669"/>
              <a:gd name="connsiteY4" fmla="*/ 1278294 h 1278294"/>
              <a:gd name="connsiteX5" fmla="*/ 171644 w 9134669"/>
              <a:gd name="connsiteY5" fmla="*/ 388824 h 1278294"/>
              <a:gd name="connsiteX6" fmla="*/ 0 w 9134669"/>
              <a:gd name="connsiteY6" fmla="*/ 111968 h 1278294"/>
              <a:gd name="connsiteX0" fmla="*/ 0 w 9134669"/>
              <a:gd name="connsiteY0" fmla="*/ 111968 h 1278294"/>
              <a:gd name="connsiteX1" fmla="*/ 6279502 w 9134669"/>
              <a:gd name="connsiteY1" fmla="*/ 1194319 h 1278294"/>
              <a:gd name="connsiteX2" fmla="*/ 9134669 w 9134669"/>
              <a:gd name="connsiteY2" fmla="*/ 0 h 1278294"/>
              <a:gd name="connsiteX3" fmla="*/ 9134669 w 9134669"/>
              <a:gd name="connsiteY3" fmla="*/ 83976 h 1278294"/>
              <a:gd name="connsiteX4" fmla="*/ 6270171 w 9134669"/>
              <a:gd name="connsiteY4" fmla="*/ 1278294 h 1278294"/>
              <a:gd name="connsiteX5" fmla="*/ 194 w 9134669"/>
              <a:gd name="connsiteY5" fmla="*/ 195943 h 1278294"/>
              <a:gd name="connsiteX6" fmla="*/ 0 w 9134669"/>
              <a:gd name="connsiteY6" fmla="*/ 111968 h 1278294"/>
              <a:gd name="connsiteX0" fmla="*/ 49877 w 9134540"/>
              <a:gd name="connsiteY0" fmla="*/ 42912 h 1278294"/>
              <a:gd name="connsiteX1" fmla="*/ 6279373 w 9134540"/>
              <a:gd name="connsiteY1" fmla="*/ 1194319 h 1278294"/>
              <a:gd name="connsiteX2" fmla="*/ 9134540 w 9134540"/>
              <a:gd name="connsiteY2" fmla="*/ 0 h 1278294"/>
              <a:gd name="connsiteX3" fmla="*/ 9134540 w 9134540"/>
              <a:gd name="connsiteY3" fmla="*/ 83976 h 1278294"/>
              <a:gd name="connsiteX4" fmla="*/ 6270042 w 9134540"/>
              <a:gd name="connsiteY4" fmla="*/ 1278294 h 1278294"/>
              <a:gd name="connsiteX5" fmla="*/ 65 w 9134540"/>
              <a:gd name="connsiteY5" fmla="*/ 195943 h 1278294"/>
              <a:gd name="connsiteX6" fmla="*/ 49877 w 9134540"/>
              <a:gd name="connsiteY6" fmla="*/ 42912 h 1278294"/>
              <a:gd name="connsiteX0" fmla="*/ 2252 w 9134540"/>
              <a:gd name="connsiteY0" fmla="*/ 116731 h 1278294"/>
              <a:gd name="connsiteX1" fmla="*/ 6279373 w 9134540"/>
              <a:gd name="connsiteY1" fmla="*/ 1194319 h 1278294"/>
              <a:gd name="connsiteX2" fmla="*/ 9134540 w 9134540"/>
              <a:gd name="connsiteY2" fmla="*/ 0 h 1278294"/>
              <a:gd name="connsiteX3" fmla="*/ 9134540 w 9134540"/>
              <a:gd name="connsiteY3" fmla="*/ 83976 h 1278294"/>
              <a:gd name="connsiteX4" fmla="*/ 6270042 w 9134540"/>
              <a:gd name="connsiteY4" fmla="*/ 1278294 h 1278294"/>
              <a:gd name="connsiteX5" fmla="*/ 65 w 9134540"/>
              <a:gd name="connsiteY5" fmla="*/ 195943 h 1278294"/>
              <a:gd name="connsiteX6" fmla="*/ 2252 w 9134540"/>
              <a:gd name="connsiteY6" fmla="*/ 116731 h 1278294"/>
              <a:gd name="connsiteX0" fmla="*/ 2252 w 9134540"/>
              <a:gd name="connsiteY0" fmla="*/ 116731 h 1278294"/>
              <a:gd name="connsiteX1" fmla="*/ 6279373 w 9134540"/>
              <a:gd name="connsiteY1" fmla="*/ 1234801 h 1278294"/>
              <a:gd name="connsiteX2" fmla="*/ 9134540 w 9134540"/>
              <a:gd name="connsiteY2" fmla="*/ 0 h 1278294"/>
              <a:gd name="connsiteX3" fmla="*/ 9134540 w 9134540"/>
              <a:gd name="connsiteY3" fmla="*/ 83976 h 1278294"/>
              <a:gd name="connsiteX4" fmla="*/ 6270042 w 9134540"/>
              <a:gd name="connsiteY4" fmla="*/ 1278294 h 1278294"/>
              <a:gd name="connsiteX5" fmla="*/ 65 w 9134540"/>
              <a:gd name="connsiteY5" fmla="*/ 195943 h 1278294"/>
              <a:gd name="connsiteX6" fmla="*/ 2252 w 9134540"/>
              <a:gd name="connsiteY6" fmla="*/ 116731 h 1278294"/>
              <a:gd name="connsiteX0" fmla="*/ 2252 w 9134540"/>
              <a:gd name="connsiteY0" fmla="*/ 116731 h 1278294"/>
              <a:gd name="connsiteX1" fmla="*/ 6307948 w 9134540"/>
              <a:gd name="connsiteY1" fmla="*/ 1189558 h 1278294"/>
              <a:gd name="connsiteX2" fmla="*/ 9134540 w 9134540"/>
              <a:gd name="connsiteY2" fmla="*/ 0 h 1278294"/>
              <a:gd name="connsiteX3" fmla="*/ 9134540 w 9134540"/>
              <a:gd name="connsiteY3" fmla="*/ 83976 h 1278294"/>
              <a:gd name="connsiteX4" fmla="*/ 6270042 w 9134540"/>
              <a:gd name="connsiteY4" fmla="*/ 1278294 h 1278294"/>
              <a:gd name="connsiteX5" fmla="*/ 65 w 9134540"/>
              <a:gd name="connsiteY5" fmla="*/ 195943 h 1278294"/>
              <a:gd name="connsiteX6" fmla="*/ 2252 w 9134540"/>
              <a:gd name="connsiteY6" fmla="*/ 116731 h 1278294"/>
              <a:gd name="connsiteX0" fmla="*/ 2252 w 9134540"/>
              <a:gd name="connsiteY0" fmla="*/ 116731 h 1228287"/>
              <a:gd name="connsiteX1" fmla="*/ 6307948 w 9134540"/>
              <a:gd name="connsiteY1" fmla="*/ 1189558 h 1228287"/>
              <a:gd name="connsiteX2" fmla="*/ 9134540 w 9134540"/>
              <a:gd name="connsiteY2" fmla="*/ 0 h 1228287"/>
              <a:gd name="connsiteX3" fmla="*/ 9134540 w 9134540"/>
              <a:gd name="connsiteY3" fmla="*/ 83976 h 1228287"/>
              <a:gd name="connsiteX4" fmla="*/ 6270042 w 9134540"/>
              <a:gd name="connsiteY4" fmla="*/ 1228287 h 1228287"/>
              <a:gd name="connsiteX5" fmla="*/ 65 w 9134540"/>
              <a:gd name="connsiteY5" fmla="*/ 195943 h 1228287"/>
              <a:gd name="connsiteX6" fmla="*/ 2252 w 9134540"/>
              <a:gd name="connsiteY6" fmla="*/ 116731 h 1228287"/>
              <a:gd name="connsiteX0" fmla="*/ 2252 w 9134540"/>
              <a:gd name="connsiteY0" fmla="*/ 116731 h 1266387"/>
              <a:gd name="connsiteX1" fmla="*/ 6307948 w 9134540"/>
              <a:gd name="connsiteY1" fmla="*/ 1189558 h 1266387"/>
              <a:gd name="connsiteX2" fmla="*/ 9134540 w 9134540"/>
              <a:gd name="connsiteY2" fmla="*/ 0 h 1266387"/>
              <a:gd name="connsiteX3" fmla="*/ 9134540 w 9134540"/>
              <a:gd name="connsiteY3" fmla="*/ 83976 h 1266387"/>
              <a:gd name="connsiteX4" fmla="*/ 6315286 w 9134540"/>
              <a:gd name="connsiteY4" fmla="*/ 1266387 h 1266387"/>
              <a:gd name="connsiteX5" fmla="*/ 65 w 9134540"/>
              <a:gd name="connsiteY5" fmla="*/ 195943 h 1266387"/>
              <a:gd name="connsiteX6" fmla="*/ 2252 w 9134540"/>
              <a:gd name="connsiteY6" fmla="*/ 116731 h 1266387"/>
              <a:gd name="connsiteX0" fmla="*/ 2252 w 9134540"/>
              <a:gd name="connsiteY0" fmla="*/ 152450 h 1302106"/>
              <a:gd name="connsiteX1" fmla="*/ 6307948 w 9134540"/>
              <a:gd name="connsiteY1" fmla="*/ 1225277 h 1302106"/>
              <a:gd name="connsiteX2" fmla="*/ 8932134 w 9134540"/>
              <a:gd name="connsiteY2" fmla="*/ 0 h 1302106"/>
              <a:gd name="connsiteX3" fmla="*/ 9134540 w 9134540"/>
              <a:gd name="connsiteY3" fmla="*/ 119695 h 1302106"/>
              <a:gd name="connsiteX4" fmla="*/ 6315286 w 9134540"/>
              <a:gd name="connsiteY4" fmla="*/ 1302106 h 1302106"/>
              <a:gd name="connsiteX5" fmla="*/ 65 w 9134540"/>
              <a:gd name="connsiteY5" fmla="*/ 231662 h 1302106"/>
              <a:gd name="connsiteX6" fmla="*/ 2252 w 9134540"/>
              <a:gd name="connsiteY6" fmla="*/ 152450 h 1302106"/>
              <a:gd name="connsiteX0" fmla="*/ 2252 w 9144066"/>
              <a:gd name="connsiteY0" fmla="*/ 121494 h 1271150"/>
              <a:gd name="connsiteX1" fmla="*/ 6307948 w 9144066"/>
              <a:gd name="connsiteY1" fmla="*/ 1194321 h 1271150"/>
              <a:gd name="connsiteX2" fmla="*/ 9144066 w 9144066"/>
              <a:gd name="connsiteY2" fmla="*/ 0 h 1271150"/>
              <a:gd name="connsiteX3" fmla="*/ 9134540 w 9144066"/>
              <a:gd name="connsiteY3" fmla="*/ 88739 h 1271150"/>
              <a:gd name="connsiteX4" fmla="*/ 6315286 w 9144066"/>
              <a:gd name="connsiteY4" fmla="*/ 1271150 h 1271150"/>
              <a:gd name="connsiteX5" fmla="*/ 65 w 9144066"/>
              <a:gd name="connsiteY5" fmla="*/ 200706 h 1271150"/>
              <a:gd name="connsiteX6" fmla="*/ 2252 w 9144066"/>
              <a:gd name="connsiteY6" fmla="*/ 121494 h 1271150"/>
              <a:gd name="connsiteX0" fmla="*/ 2252 w 9144066"/>
              <a:gd name="connsiteY0" fmla="*/ 121494 h 1271150"/>
              <a:gd name="connsiteX1" fmla="*/ 6307948 w 9144066"/>
              <a:gd name="connsiteY1" fmla="*/ 1194321 h 1271150"/>
              <a:gd name="connsiteX2" fmla="*/ 9144066 w 9144066"/>
              <a:gd name="connsiteY2" fmla="*/ 0 h 1271150"/>
              <a:gd name="connsiteX3" fmla="*/ 9051196 w 9144066"/>
              <a:gd name="connsiteY3" fmla="*/ 236376 h 1271150"/>
              <a:gd name="connsiteX4" fmla="*/ 6315286 w 9144066"/>
              <a:gd name="connsiteY4" fmla="*/ 1271150 h 1271150"/>
              <a:gd name="connsiteX5" fmla="*/ 65 w 9144066"/>
              <a:gd name="connsiteY5" fmla="*/ 200706 h 1271150"/>
              <a:gd name="connsiteX6" fmla="*/ 2252 w 9144066"/>
              <a:gd name="connsiteY6" fmla="*/ 121494 h 1271150"/>
              <a:gd name="connsiteX0" fmla="*/ 2252 w 9144066"/>
              <a:gd name="connsiteY0" fmla="*/ 121494 h 1271150"/>
              <a:gd name="connsiteX1" fmla="*/ 6307948 w 9144066"/>
              <a:gd name="connsiteY1" fmla="*/ 1194321 h 1271150"/>
              <a:gd name="connsiteX2" fmla="*/ 9144066 w 9144066"/>
              <a:gd name="connsiteY2" fmla="*/ 0 h 1271150"/>
              <a:gd name="connsiteX3" fmla="*/ 9141683 w 9144066"/>
              <a:gd name="connsiteY3" fmla="*/ 79214 h 1271150"/>
              <a:gd name="connsiteX4" fmla="*/ 6315286 w 9144066"/>
              <a:gd name="connsiteY4" fmla="*/ 1271150 h 1271150"/>
              <a:gd name="connsiteX5" fmla="*/ 65 w 9144066"/>
              <a:gd name="connsiteY5" fmla="*/ 200706 h 1271150"/>
              <a:gd name="connsiteX6" fmla="*/ 2252 w 9144066"/>
              <a:gd name="connsiteY6" fmla="*/ 121494 h 1271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66" h="1271150">
                <a:moveTo>
                  <a:pt x="2252" y="121494"/>
                </a:moveTo>
                <a:lnTo>
                  <a:pt x="6307948" y="1194321"/>
                </a:lnTo>
                <a:lnTo>
                  <a:pt x="9144066" y="0"/>
                </a:lnTo>
                <a:cubicBezTo>
                  <a:pt x="9143272" y="26405"/>
                  <a:pt x="9142477" y="52809"/>
                  <a:pt x="9141683" y="79214"/>
                </a:cubicBezTo>
                <a:lnTo>
                  <a:pt x="6315286" y="1271150"/>
                </a:lnTo>
                <a:lnTo>
                  <a:pt x="65" y="200706"/>
                </a:lnTo>
                <a:cubicBezTo>
                  <a:pt x="0" y="172714"/>
                  <a:pt x="2317" y="149486"/>
                  <a:pt x="2252" y="121494"/>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pic>
        <p:nvPicPr>
          <p:cNvPr id="4" name="Picture 3" descr="aurora.png"/>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413407" y="420414"/>
            <a:ext cx="6402184" cy="963448"/>
          </a:xfrm>
          <a:prstGeom prst="rect">
            <a:avLst/>
          </a:prstGeom>
        </p:spPr>
      </p:pic>
    </p:spTree>
    <p:extLst>
      <p:ext uri="{BB962C8B-B14F-4D97-AF65-F5344CB8AC3E}">
        <p14:creationId xmlns:p14="http://schemas.microsoft.com/office/powerpoint/2010/main" val="18140647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Freeform 6"/>
          <p:cNvSpPr/>
          <p:nvPr/>
        </p:nvSpPr>
        <p:spPr>
          <a:xfrm>
            <a:off x="0" y="5457826"/>
            <a:ext cx="9652000" cy="1400175"/>
          </a:xfrm>
          <a:custGeom>
            <a:avLst/>
            <a:gdLst>
              <a:gd name="connsiteX0" fmla="*/ 0 w 9134475"/>
              <a:gd name="connsiteY0" fmla="*/ 142875 h 1323975"/>
              <a:gd name="connsiteX1" fmla="*/ 6305550 w 9134475"/>
              <a:gd name="connsiteY1" fmla="*/ 1209675 h 1323975"/>
              <a:gd name="connsiteX2" fmla="*/ 9134475 w 9134475"/>
              <a:gd name="connsiteY2" fmla="*/ 0 h 1323975"/>
              <a:gd name="connsiteX3" fmla="*/ 9134475 w 9134475"/>
              <a:gd name="connsiteY3" fmla="*/ 1323975 h 1323975"/>
              <a:gd name="connsiteX4" fmla="*/ 0 w 9134475"/>
              <a:gd name="connsiteY4" fmla="*/ 1323975 h 1323975"/>
              <a:gd name="connsiteX5" fmla="*/ 0 w 9134475"/>
              <a:gd name="connsiteY5" fmla="*/ 142875 h 1323975"/>
              <a:gd name="connsiteX0" fmla="*/ 0 w 9134475"/>
              <a:gd name="connsiteY0" fmla="*/ 0 h 1181100"/>
              <a:gd name="connsiteX1" fmla="*/ 6305550 w 9134475"/>
              <a:gd name="connsiteY1" fmla="*/ 1066800 h 1181100"/>
              <a:gd name="connsiteX2" fmla="*/ 9134475 w 9134475"/>
              <a:gd name="connsiteY2" fmla="*/ 1181100 h 1181100"/>
              <a:gd name="connsiteX3" fmla="*/ 0 w 9134475"/>
              <a:gd name="connsiteY3" fmla="*/ 1181100 h 1181100"/>
              <a:gd name="connsiteX4" fmla="*/ 0 w 9134475"/>
              <a:gd name="connsiteY4" fmla="*/ 0 h 1181100"/>
              <a:gd name="connsiteX0" fmla="*/ 0 w 6494783"/>
              <a:gd name="connsiteY0" fmla="*/ 0 h 1181100"/>
              <a:gd name="connsiteX1" fmla="*/ 6305550 w 6494783"/>
              <a:gd name="connsiteY1" fmla="*/ 1066800 h 1181100"/>
              <a:gd name="connsiteX2" fmla="*/ 6494783 w 6494783"/>
              <a:gd name="connsiteY2" fmla="*/ 1181100 h 1181100"/>
              <a:gd name="connsiteX3" fmla="*/ 0 w 6494783"/>
              <a:gd name="connsiteY3" fmla="*/ 1181100 h 1181100"/>
              <a:gd name="connsiteX4" fmla="*/ 0 w 6494783"/>
              <a:gd name="connsiteY4" fmla="*/ 0 h 1181100"/>
              <a:gd name="connsiteX0" fmla="*/ 0 w 6494783"/>
              <a:gd name="connsiteY0" fmla="*/ 0 h 1181100"/>
              <a:gd name="connsiteX1" fmla="*/ 6494783 w 6494783"/>
              <a:gd name="connsiteY1" fmla="*/ 1181100 h 1181100"/>
              <a:gd name="connsiteX2" fmla="*/ 0 w 6494783"/>
              <a:gd name="connsiteY2" fmla="*/ 1181100 h 1181100"/>
              <a:gd name="connsiteX3" fmla="*/ 0 w 6494783"/>
              <a:gd name="connsiteY3" fmla="*/ 0 h 1181100"/>
              <a:gd name="connsiteX0" fmla="*/ 0 w 7415827"/>
              <a:gd name="connsiteY0" fmla="*/ 0 h 1181100"/>
              <a:gd name="connsiteX1" fmla="*/ 7415827 w 7415827"/>
              <a:gd name="connsiteY1" fmla="*/ 866775 h 1181100"/>
              <a:gd name="connsiteX2" fmla="*/ 0 w 7415827"/>
              <a:gd name="connsiteY2" fmla="*/ 1181100 h 1181100"/>
              <a:gd name="connsiteX3" fmla="*/ 0 w 7415827"/>
              <a:gd name="connsiteY3" fmla="*/ 0 h 1181100"/>
              <a:gd name="connsiteX0" fmla="*/ 0 w 7415827"/>
              <a:gd name="connsiteY0" fmla="*/ 0 h 1571625"/>
              <a:gd name="connsiteX1" fmla="*/ 7415827 w 7415827"/>
              <a:gd name="connsiteY1" fmla="*/ 866775 h 1571625"/>
              <a:gd name="connsiteX2" fmla="*/ 0 w 7415827"/>
              <a:gd name="connsiteY2" fmla="*/ 1571625 h 1571625"/>
              <a:gd name="connsiteX3" fmla="*/ 0 w 7415827"/>
              <a:gd name="connsiteY3" fmla="*/ 0 h 1571625"/>
              <a:gd name="connsiteX0" fmla="*/ 0 w 7415827"/>
              <a:gd name="connsiteY0" fmla="*/ 0 h 1571625"/>
              <a:gd name="connsiteX1" fmla="*/ 7415827 w 7415827"/>
              <a:gd name="connsiteY1" fmla="*/ 866775 h 1571625"/>
              <a:gd name="connsiteX2" fmla="*/ 1823096 w 7415827"/>
              <a:gd name="connsiteY2" fmla="*/ 1571625 h 1571625"/>
              <a:gd name="connsiteX3" fmla="*/ 0 w 7415827"/>
              <a:gd name="connsiteY3" fmla="*/ 1571625 h 1571625"/>
              <a:gd name="connsiteX4" fmla="*/ 0 w 7415827"/>
              <a:gd name="connsiteY4" fmla="*/ 0 h 1571625"/>
              <a:gd name="connsiteX0" fmla="*/ 0 w 7216426"/>
              <a:gd name="connsiteY0" fmla="*/ 0 h 1571625"/>
              <a:gd name="connsiteX1" fmla="*/ 7216426 w 7216426"/>
              <a:gd name="connsiteY1" fmla="*/ 1038225 h 1571625"/>
              <a:gd name="connsiteX2" fmla="*/ 1823096 w 7216426"/>
              <a:gd name="connsiteY2" fmla="*/ 1571625 h 1571625"/>
              <a:gd name="connsiteX3" fmla="*/ 0 w 7216426"/>
              <a:gd name="connsiteY3" fmla="*/ 1571625 h 1571625"/>
              <a:gd name="connsiteX4" fmla="*/ 0 w 7216426"/>
              <a:gd name="connsiteY4" fmla="*/ 0 h 1571625"/>
              <a:gd name="connsiteX0" fmla="*/ 0 w 7216426"/>
              <a:gd name="connsiteY0" fmla="*/ 0 h 914400"/>
              <a:gd name="connsiteX1" fmla="*/ 7216426 w 7216426"/>
              <a:gd name="connsiteY1" fmla="*/ 381000 h 914400"/>
              <a:gd name="connsiteX2" fmla="*/ 1823096 w 7216426"/>
              <a:gd name="connsiteY2" fmla="*/ 914400 h 914400"/>
              <a:gd name="connsiteX3" fmla="*/ 0 w 7216426"/>
              <a:gd name="connsiteY3" fmla="*/ 914400 h 914400"/>
              <a:gd name="connsiteX4" fmla="*/ 0 w 7216426"/>
              <a:gd name="connsiteY4" fmla="*/ 0 h 914400"/>
              <a:gd name="connsiteX0" fmla="*/ 0 w 7216426"/>
              <a:gd name="connsiteY0" fmla="*/ 0 h 1400175"/>
              <a:gd name="connsiteX1" fmla="*/ 7216426 w 7216426"/>
              <a:gd name="connsiteY1" fmla="*/ 866775 h 1400175"/>
              <a:gd name="connsiteX2" fmla="*/ 1823096 w 7216426"/>
              <a:gd name="connsiteY2" fmla="*/ 1400175 h 1400175"/>
              <a:gd name="connsiteX3" fmla="*/ 0 w 7216426"/>
              <a:gd name="connsiteY3" fmla="*/ 1400175 h 1400175"/>
              <a:gd name="connsiteX4" fmla="*/ 0 w 7216426"/>
              <a:gd name="connsiteY4" fmla="*/ 0 h 14001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16426" h="1400175">
                <a:moveTo>
                  <a:pt x="0" y="0"/>
                </a:moveTo>
                <a:lnTo>
                  <a:pt x="7216426" y="866775"/>
                </a:lnTo>
                <a:lnTo>
                  <a:pt x="1823096" y="1400175"/>
                </a:lnTo>
                <a:lnTo>
                  <a:pt x="0" y="1400175"/>
                </a:lnTo>
                <a:lnTo>
                  <a:pt x="0" y="0"/>
                </a:lnTo>
                <a:close/>
              </a:path>
            </a:pathLst>
          </a:custGeom>
          <a:gradFill>
            <a:gsLst>
              <a:gs pos="0">
                <a:srgbClr val="8CC63F"/>
              </a:gs>
              <a:gs pos="52000">
                <a:schemeClr val="accent1">
                  <a:lumMod val="40000"/>
                  <a:lumOff val="60000"/>
                </a:schemeClr>
              </a:gs>
              <a:gs pos="66000">
                <a:schemeClr val="accent1"/>
              </a:gs>
            </a:gsLst>
            <a:lin ang="1662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8" name="Freeform 7"/>
          <p:cNvSpPr/>
          <p:nvPr/>
        </p:nvSpPr>
        <p:spPr>
          <a:xfrm>
            <a:off x="2409853" y="6148043"/>
            <a:ext cx="9785321" cy="711996"/>
          </a:xfrm>
          <a:custGeom>
            <a:avLst/>
            <a:gdLst>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666750 h 2114550"/>
              <a:gd name="connsiteX1" fmla="*/ 9144000 w 9144000"/>
              <a:gd name="connsiteY1" fmla="*/ 0 h 2114550"/>
              <a:gd name="connsiteX2" fmla="*/ 9144000 w 9144000"/>
              <a:gd name="connsiteY2" fmla="*/ 914400 h 2114550"/>
              <a:gd name="connsiteX3" fmla="*/ 6334125 w 9144000"/>
              <a:gd name="connsiteY3" fmla="*/ 2114550 h 2114550"/>
              <a:gd name="connsiteX4" fmla="*/ 0 w 9144000"/>
              <a:gd name="connsiteY4" fmla="*/ 1047750 h 2114550"/>
              <a:gd name="connsiteX5" fmla="*/ 9525 w 9144000"/>
              <a:gd name="connsiteY5" fmla="*/ 666750 h 2114550"/>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6334125 w 9144000"/>
              <a:gd name="connsiteY4" fmla="*/ 1457325 h 1581150"/>
              <a:gd name="connsiteX5" fmla="*/ 0 w 9144000"/>
              <a:gd name="connsiteY5" fmla="*/ 390525 h 1581150"/>
              <a:gd name="connsiteX6" fmla="*/ 9525 w 9144000"/>
              <a:gd name="connsiteY6"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390525 h 1581150"/>
              <a:gd name="connsiteX5" fmla="*/ 9525 w 9144000"/>
              <a:gd name="connsiteY5"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9525 w 9144000"/>
              <a:gd name="connsiteY5" fmla="*/ 9525 h 1581150"/>
              <a:gd name="connsiteX0" fmla="*/ 342207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342207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9134495 w 9144000"/>
              <a:gd name="connsiteY4" fmla="*/ 1572115 h 1581150"/>
              <a:gd name="connsiteX5" fmla="*/ 0 w 9144000"/>
              <a:gd name="connsiteY5" fmla="*/ 1571625 h 1581150"/>
              <a:gd name="connsiteX6" fmla="*/ 20 w 9144000"/>
              <a:gd name="connsiteY6" fmla="*/ 1323975 h 1581150"/>
              <a:gd name="connsiteX0" fmla="*/ 20 w 9144000"/>
              <a:gd name="connsiteY0" fmla="*/ 1323975 h 1581150"/>
              <a:gd name="connsiteX1" fmla="*/ 9144000 w 9144000"/>
              <a:gd name="connsiteY1" fmla="*/ 0 h 1581150"/>
              <a:gd name="connsiteX2" fmla="*/ 9144000 w 9144000"/>
              <a:gd name="connsiteY2" fmla="*/ 1581150 h 1581150"/>
              <a:gd name="connsiteX3" fmla="*/ 9134495 w 9144000"/>
              <a:gd name="connsiteY3" fmla="*/ 1572115 h 1581150"/>
              <a:gd name="connsiteX4" fmla="*/ 0 w 9144000"/>
              <a:gd name="connsiteY4" fmla="*/ 1571625 h 1581150"/>
              <a:gd name="connsiteX5" fmla="*/ 20 w 9144000"/>
              <a:gd name="connsiteY5" fmla="*/ 1323975 h 1581150"/>
              <a:gd name="connsiteX0" fmla="*/ 20 w 9144000"/>
              <a:gd name="connsiteY0" fmla="*/ 456601 h 713776"/>
              <a:gd name="connsiteX1" fmla="*/ 8611709 w 9144000"/>
              <a:gd name="connsiteY1" fmla="*/ 0 h 713776"/>
              <a:gd name="connsiteX2" fmla="*/ 9144000 w 9144000"/>
              <a:gd name="connsiteY2" fmla="*/ 713776 h 713776"/>
              <a:gd name="connsiteX3" fmla="*/ 9134495 w 9144000"/>
              <a:gd name="connsiteY3" fmla="*/ 704741 h 713776"/>
              <a:gd name="connsiteX4" fmla="*/ 0 w 9144000"/>
              <a:gd name="connsiteY4" fmla="*/ 704251 h 713776"/>
              <a:gd name="connsiteX5" fmla="*/ 20 w 9144000"/>
              <a:gd name="connsiteY5" fmla="*/ 456601 h 713776"/>
              <a:gd name="connsiteX0" fmla="*/ 20 w 9144000"/>
              <a:gd name="connsiteY0" fmla="*/ 818007 h 1075182"/>
              <a:gd name="connsiteX1" fmla="*/ 9124990 w 9144000"/>
              <a:gd name="connsiteY1" fmla="*/ 0 h 1075182"/>
              <a:gd name="connsiteX2" fmla="*/ 9144000 w 9144000"/>
              <a:gd name="connsiteY2" fmla="*/ 1075182 h 1075182"/>
              <a:gd name="connsiteX3" fmla="*/ 9134495 w 9144000"/>
              <a:gd name="connsiteY3" fmla="*/ 1066147 h 1075182"/>
              <a:gd name="connsiteX4" fmla="*/ 0 w 9144000"/>
              <a:gd name="connsiteY4" fmla="*/ 1065657 h 1075182"/>
              <a:gd name="connsiteX5" fmla="*/ 20 w 9144000"/>
              <a:gd name="connsiteY5" fmla="*/ 818007 h 1075182"/>
              <a:gd name="connsiteX0" fmla="*/ 20 w 9144000"/>
              <a:gd name="connsiteY0" fmla="*/ 176512 h 433687"/>
              <a:gd name="connsiteX1" fmla="*/ 8782802 w 9144000"/>
              <a:gd name="connsiteY1" fmla="*/ 0 h 433687"/>
              <a:gd name="connsiteX2" fmla="*/ 9144000 w 9144000"/>
              <a:gd name="connsiteY2" fmla="*/ 433687 h 433687"/>
              <a:gd name="connsiteX3" fmla="*/ 9134495 w 9144000"/>
              <a:gd name="connsiteY3" fmla="*/ 424652 h 433687"/>
              <a:gd name="connsiteX4" fmla="*/ 0 w 9144000"/>
              <a:gd name="connsiteY4" fmla="*/ 424162 h 433687"/>
              <a:gd name="connsiteX5" fmla="*/ 20 w 9144000"/>
              <a:gd name="connsiteY5" fmla="*/ 176512 h 433687"/>
              <a:gd name="connsiteX0" fmla="*/ 20 w 9144000"/>
              <a:gd name="connsiteY0" fmla="*/ 411426 h 668601"/>
              <a:gd name="connsiteX1" fmla="*/ 9124989 w 9144000"/>
              <a:gd name="connsiteY1" fmla="*/ 0 h 668601"/>
              <a:gd name="connsiteX2" fmla="*/ 9144000 w 9144000"/>
              <a:gd name="connsiteY2" fmla="*/ 668601 h 668601"/>
              <a:gd name="connsiteX3" fmla="*/ 9134495 w 9144000"/>
              <a:gd name="connsiteY3" fmla="*/ 659566 h 668601"/>
              <a:gd name="connsiteX4" fmla="*/ 0 w 9144000"/>
              <a:gd name="connsiteY4" fmla="*/ 659076 h 668601"/>
              <a:gd name="connsiteX5" fmla="*/ 20 w 9144000"/>
              <a:gd name="connsiteY5" fmla="*/ 411426 h 668601"/>
              <a:gd name="connsiteX0" fmla="*/ 20 w 9144000"/>
              <a:gd name="connsiteY0" fmla="*/ 998711 h 1081261"/>
              <a:gd name="connsiteX1" fmla="*/ 9124989 w 9144000"/>
              <a:gd name="connsiteY1" fmla="*/ 0 h 1081261"/>
              <a:gd name="connsiteX2" fmla="*/ 9144000 w 9144000"/>
              <a:gd name="connsiteY2" fmla="*/ 668601 h 1081261"/>
              <a:gd name="connsiteX3" fmla="*/ 9134495 w 9144000"/>
              <a:gd name="connsiteY3" fmla="*/ 659566 h 1081261"/>
              <a:gd name="connsiteX4" fmla="*/ 0 w 9144000"/>
              <a:gd name="connsiteY4" fmla="*/ 659076 h 1081261"/>
              <a:gd name="connsiteX5" fmla="*/ 20 w 9144000"/>
              <a:gd name="connsiteY5" fmla="*/ 998711 h 1081261"/>
              <a:gd name="connsiteX0" fmla="*/ 2243247 w 9144000"/>
              <a:gd name="connsiteY0" fmla="*/ 619235 h 701785"/>
              <a:gd name="connsiteX1" fmla="*/ 9124989 w 9144000"/>
              <a:gd name="connsiteY1" fmla="*/ 0 h 701785"/>
              <a:gd name="connsiteX2" fmla="*/ 9144000 w 9144000"/>
              <a:gd name="connsiteY2" fmla="*/ 668601 h 701785"/>
              <a:gd name="connsiteX3" fmla="*/ 9134495 w 9144000"/>
              <a:gd name="connsiteY3" fmla="*/ 659566 h 701785"/>
              <a:gd name="connsiteX4" fmla="*/ 0 w 9144000"/>
              <a:gd name="connsiteY4" fmla="*/ 659076 h 701785"/>
              <a:gd name="connsiteX5" fmla="*/ 2243247 w 9144000"/>
              <a:gd name="connsiteY5" fmla="*/ 619235 h 701785"/>
              <a:gd name="connsiteX0" fmla="*/ 7 w 6900760"/>
              <a:gd name="connsiteY0" fmla="*/ 619235 h 1354783"/>
              <a:gd name="connsiteX1" fmla="*/ 6881749 w 6900760"/>
              <a:gd name="connsiteY1" fmla="*/ 0 h 1354783"/>
              <a:gd name="connsiteX2" fmla="*/ 6900760 w 6900760"/>
              <a:gd name="connsiteY2" fmla="*/ 668601 h 1354783"/>
              <a:gd name="connsiteX3" fmla="*/ 6891255 w 6900760"/>
              <a:gd name="connsiteY3" fmla="*/ 659566 h 1354783"/>
              <a:gd name="connsiteX4" fmla="*/ 684361 w 6900760"/>
              <a:gd name="connsiteY4" fmla="*/ 1354783 h 1354783"/>
              <a:gd name="connsiteX5" fmla="*/ 7 w 6900760"/>
              <a:gd name="connsiteY5" fmla="*/ 619235 h 1354783"/>
              <a:gd name="connsiteX0" fmla="*/ 0 w 6900753"/>
              <a:gd name="connsiteY0" fmla="*/ 619235 h 668601"/>
              <a:gd name="connsiteX1" fmla="*/ 6881742 w 6900753"/>
              <a:gd name="connsiteY1" fmla="*/ 0 h 668601"/>
              <a:gd name="connsiteX2" fmla="*/ 6900753 w 6900753"/>
              <a:gd name="connsiteY2" fmla="*/ 668601 h 668601"/>
              <a:gd name="connsiteX3" fmla="*/ 6891248 w 6900753"/>
              <a:gd name="connsiteY3" fmla="*/ 659566 h 668601"/>
              <a:gd name="connsiteX4" fmla="*/ 0 w 6900753"/>
              <a:gd name="connsiteY4" fmla="*/ 619235 h 668601"/>
              <a:gd name="connsiteX0" fmla="*/ 0 w 6263905"/>
              <a:gd name="connsiteY0" fmla="*/ 1197485 h 1197485"/>
              <a:gd name="connsiteX1" fmla="*/ 6244894 w 6263905"/>
              <a:gd name="connsiteY1" fmla="*/ 0 h 1197485"/>
              <a:gd name="connsiteX2" fmla="*/ 6263905 w 6263905"/>
              <a:gd name="connsiteY2" fmla="*/ 668601 h 1197485"/>
              <a:gd name="connsiteX3" fmla="*/ 6254400 w 6263905"/>
              <a:gd name="connsiteY3" fmla="*/ 659566 h 1197485"/>
              <a:gd name="connsiteX4" fmla="*/ 0 w 6263905"/>
              <a:gd name="connsiteY4" fmla="*/ 1197485 h 1197485"/>
              <a:gd name="connsiteX0" fmla="*/ 0 w 7318982"/>
              <a:gd name="connsiteY0" fmla="*/ 673446 h 673446"/>
              <a:gd name="connsiteX1" fmla="*/ 7299971 w 7318982"/>
              <a:gd name="connsiteY1" fmla="*/ 0 h 673446"/>
              <a:gd name="connsiteX2" fmla="*/ 7318982 w 7318982"/>
              <a:gd name="connsiteY2" fmla="*/ 668601 h 673446"/>
              <a:gd name="connsiteX3" fmla="*/ 7309477 w 7318982"/>
              <a:gd name="connsiteY3" fmla="*/ 659566 h 673446"/>
              <a:gd name="connsiteX4" fmla="*/ 0 w 7318982"/>
              <a:gd name="connsiteY4" fmla="*/ 673446 h 673446"/>
              <a:gd name="connsiteX0" fmla="*/ 0 w 7318982"/>
              <a:gd name="connsiteY0" fmla="*/ 673446 h 673446"/>
              <a:gd name="connsiteX1" fmla="*/ 7299971 w 7318982"/>
              <a:gd name="connsiteY1" fmla="*/ 0 h 673446"/>
              <a:gd name="connsiteX2" fmla="*/ 7318982 w 7318982"/>
              <a:gd name="connsiteY2" fmla="*/ 668601 h 673446"/>
              <a:gd name="connsiteX3" fmla="*/ 0 w 7318982"/>
              <a:gd name="connsiteY3" fmla="*/ 673446 h 673446"/>
              <a:gd name="connsiteX0" fmla="*/ 0 w 7318982"/>
              <a:gd name="connsiteY0" fmla="*/ 526624 h 526624"/>
              <a:gd name="connsiteX1" fmla="*/ 7166898 w 7318982"/>
              <a:gd name="connsiteY1" fmla="*/ 0 h 526624"/>
              <a:gd name="connsiteX2" fmla="*/ 7318982 w 7318982"/>
              <a:gd name="connsiteY2" fmla="*/ 521779 h 526624"/>
              <a:gd name="connsiteX3" fmla="*/ 0 w 7318982"/>
              <a:gd name="connsiteY3" fmla="*/ 526624 h 526624"/>
              <a:gd name="connsiteX0" fmla="*/ 0 w 7323733"/>
              <a:gd name="connsiteY0" fmla="*/ 673445 h 673445"/>
              <a:gd name="connsiteX1" fmla="*/ 7323733 w 7323733"/>
              <a:gd name="connsiteY1" fmla="*/ 0 h 673445"/>
              <a:gd name="connsiteX2" fmla="*/ 7318982 w 7323733"/>
              <a:gd name="connsiteY2" fmla="*/ 668600 h 673445"/>
              <a:gd name="connsiteX3" fmla="*/ 0 w 7323733"/>
              <a:gd name="connsiteY3" fmla="*/ 673445 h 673445"/>
              <a:gd name="connsiteX0" fmla="*/ 0 w 7323733"/>
              <a:gd name="connsiteY0" fmla="*/ 673445 h 673445"/>
              <a:gd name="connsiteX1" fmla="*/ 7323733 w 7323733"/>
              <a:gd name="connsiteY1" fmla="*/ 0 h 673445"/>
              <a:gd name="connsiteX2" fmla="*/ 7145512 w 7323733"/>
              <a:gd name="connsiteY2" fmla="*/ 352371 h 673445"/>
              <a:gd name="connsiteX3" fmla="*/ 0 w 7323733"/>
              <a:gd name="connsiteY3" fmla="*/ 673445 h 673445"/>
              <a:gd name="connsiteX0" fmla="*/ 0 w 7323733"/>
              <a:gd name="connsiteY0" fmla="*/ 673445 h 675378"/>
              <a:gd name="connsiteX1" fmla="*/ 7323733 w 7323733"/>
              <a:gd name="connsiteY1" fmla="*/ 0 h 675378"/>
              <a:gd name="connsiteX2" fmla="*/ 7318982 w 7323733"/>
              <a:gd name="connsiteY2" fmla="*/ 675378 h 675378"/>
              <a:gd name="connsiteX3" fmla="*/ 0 w 7323733"/>
              <a:gd name="connsiteY3" fmla="*/ 673445 h 675378"/>
              <a:gd name="connsiteX0" fmla="*/ 0 w 7323733"/>
              <a:gd name="connsiteY0" fmla="*/ 673445 h 673445"/>
              <a:gd name="connsiteX1" fmla="*/ 7323733 w 7323733"/>
              <a:gd name="connsiteY1" fmla="*/ 0 h 673445"/>
              <a:gd name="connsiteX2" fmla="*/ 7202544 w 7323733"/>
              <a:gd name="connsiteY2" fmla="*/ 490158 h 673445"/>
              <a:gd name="connsiteX3" fmla="*/ 0 w 7323733"/>
              <a:gd name="connsiteY3" fmla="*/ 673445 h 673445"/>
              <a:gd name="connsiteX0" fmla="*/ 0 w 7323733"/>
              <a:gd name="connsiteY0" fmla="*/ 673445 h 675379"/>
              <a:gd name="connsiteX1" fmla="*/ 7323733 w 7323733"/>
              <a:gd name="connsiteY1" fmla="*/ 0 h 675379"/>
              <a:gd name="connsiteX2" fmla="*/ 7321359 w 7323733"/>
              <a:gd name="connsiteY2" fmla="*/ 675379 h 675379"/>
              <a:gd name="connsiteX3" fmla="*/ 0 w 7323733"/>
              <a:gd name="connsiteY3" fmla="*/ 673445 h 675379"/>
            </a:gdLst>
            <a:ahLst/>
            <a:cxnLst>
              <a:cxn ang="0">
                <a:pos x="connsiteX0" y="connsiteY0"/>
              </a:cxn>
              <a:cxn ang="0">
                <a:pos x="connsiteX1" y="connsiteY1"/>
              </a:cxn>
              <a:cxn ang="0">
                <a:pos x="connsiteX2" y="connsiteY2"/>
              </a:cxn>
              <a:cxn ang="0">
                <a:pos x="connsiteX3" y="connsiteY3"/>
              </a:cxn>
            </a:cxnLst>
            <a:rect l="l" t="t" r="r" b="b"/>
            <a:pathLst>
              <a:path w="7323733" h="675379">
                <a:moveTo>
                  <a:pt x="0" y="673445"/>
                </a:moveTo>
                <a:lnTo>
                  <a:pt x="7323733" y="0"/>
                </a:lnTo>
                <a:cubicBezTo>
                  <a:pt x="7322149" y="222867"/>
                  <a:pt x="7322943" y="452512"/>
                  <a:pt x="7321359" y="675379"/>
                </a:cubicBezTo>
                <a:lnTo>
                  <a:pt x="0" y="673445"/>
                </a:lnTo>
                <a:close/>
              </a:path>
            </a:pathLst>
          </a:custGeom>
          <a:gradFill>
            <a:gsLst>
              <a:gs pos="28000">
                <a:srgbClr val="0093D1"/>
              </a:gs>
              <a:gs pos="40000">
                <a:srgbClr val="0093D1">
                  <a:alpha val="50000"/>
                </a:srgbClr>
              </a:gs>
              <a:gs pos="48000">
                <a:srgbClr val="0093D1">
                  <a:alpha val="57000"/>
                </a:srgbClr>
              </a:gs>
            </a:gsLst>
            <a:lin ang="15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914400" y="1600201"/>
            <a:ext cx="10363200" cy="3733800"/>
          </a:xfrm>
        </p:spPr>
        <p:txBody>
          <a:bodyPr/>
          <a:lstStyle>
            <a:lvl1pPr>
              <a:spcBef>
                <a:spcPts val="0"/>
              </a:spcBef>
              <a:spcAft>
                <a:spcPts val="600"/>
              </a:spcAft>
              <a:defRPr sz="2400"/>
            </a:lvl1pPr>
            <a:lvl2pPr>
              <a:defRPr sz="1800"/>
            </a:lvl2pPr>
            <a:lvl3pPr>
              <a:defRPr sz="1600"/>
            </a:lvl3pPr>
            <a:lvl4pPr>
              <a:defRPr sz="16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Freeform 8"/>
          <p:cNvSpPr/>
          <p:nvPr/>
        </p:nvSpPr>
        <p:spPr>
          <a:xfrm>
            <a:off x="-261" y="5412337"/>
            <a:ext cx="10140757" cy="927910"/>
          </a:xfrm>
          <a:custGeom>
            <a:avLst/>
            <a:gdLst>
              <a:gd name="connsiteX0" fmla="*/ 0 w 7436498"/>
              <a:gd name="connsiteY0" fmla="*/ 0 h 951723"/>
              <a:gd name="connsiteX1" fmla="*/ 0 w 7436498"/>
              <a:gd name="connsiteY1" fmla="*/ 139959 h 951723"/>
              <a:gd name="connsiteX2" fmla="*/ 7053942 w 7436498"/>
              <a:gd name="connsiteY2" fmla="*/ 951723 h 951723"/>
              <a:gd name="connsiteX3" fmla="*/ 7436498 w 7436498"/>
              <a:gd name="connsiteY3" fmla="*/ 914400 h 951723"/>
              <a:gd name="connsiteX4" fmla="*/ 0 w 7436498"/>
              <a:gd name="connsiteY4" fmla="*/ 0 h 951723"/>
              <a:gd name="connsiteX0" fmla="*/ 190500 w 7436498"/>
              <a:gd name="connsiteY0" fmla="*/ 0 h 1004110"/>
              <a:gd name="connsiteX1" fmla="*/ 0 w 7436498"/>
              <a:gd name="connsiteY1" fmla="*/ 192346 h 1004110"/>
              <a:gd name="connsiteX2" fmla="*/ 7053942 w 7436498"/>
              <a:gd name="connsiteY2" fmla="*/ 1004110 h 1004110"/>
              <a:gd name="connsiteX3" fmla="*/ 7436498 w 7436498"/>
              <a:gd name="connsiteY3" fmla="*/ 966787 h 1004110"/>
              <a:gd name="connsiteX4" fmla="*/ 190500 w 7436498"/>
              <a:gd name="connsiteY4" fmla="*/ 0 h 1004110"/>
              <a:gd name="connsiteX0" fmla="*/ 0 w 7448404"/>
              <a:gd name="connsiteY0" fmla="*/ 0 h 923148"/>
              <a:gd name="connsiteX1" fmla="*/ 11906 w 7448404"/>
              <a:gd name="connsiteY1" fmla="*/ 111384 h 923148"/>
              <a:gd name="connsiteX2" fmla="*/ 7065848 w 7448404"/>
              <a:gd name="connsiteY2" fmla="*/ 923148 h 923148"/>
              <a:gd name="connsiteX3" fmla="*/ 7448404 w 7448404"/>
              <a:gd name="connsiteY3" fmla="*/ 885825 h 923148"/>
              <a:gd name="connsiteX4" fmla="*/ 0 w 7448404"/>
              <a:gd name="connsiteY4" fmla="*/ 0 h 923148"/>
              <a:gd name="connsiteX0" fmla="*/ 0 w 7448404"/>
              <a:gd name="connsiteY0" fmla="*/ 0 h 923148"/>
              <a:gd name="connsiteX1" fmla="*/ 164306 w 7448404"/>
              <a:gd name="connsiteY1" fmla="*/ 68522 h 923148"/>
              <a:gd name="connsiteX2" fmla="*/ 7065848 w 7448404"/>
              <a:gd name="connsiteY2" fmla="*/ 923148 h 923148"/>
              <a:gd name="connsiteX3" fmla="*/ 7448404 w 7448404"/>
              <a:gd name="connsiteY3" fmla="*/ 885825 h 923148"/>
              <a:gd name="connsiteX4" fmla="*/ 0 w 7448404"/>
              <a:gd name="connsiteY4" fmla="*/ 0 h 923148"/>
              <a:gd name="connsiteX0" fmla="*/ 0 w 7448404"/>
              <a:gd name="connsiteY0" fmla="*/ 0 h 923148"/>
              <a:gd name="connsiteX1" fmla="*/ 302418 w 7448404"/>
              <a:gd name="connsiteY1" fmla="*/ 297122 h 923148"/>
              <a:gd name="connsiteX2" fmla="*/ 7065848 w 7448404"/>
              <a:gd name="connsiteY2" fmla="*/ 923148 h 923148"/>
              <a:gd name="connsiteX3" fmla="*/ 7448404 w 7448404"/>
              <a:gd name="connsiteY3" fmla="*/ 885825 h 923148"/>
              <a:gd name="connsiteX4" fmla="*/ 0 w 7448404"/>
              <a:gd name="connsiteY4" fmla="*/ 0 h 923148"/>
              <a:gd name="connsiteX0" fmla="*/ 1 w 7448405"/>
              <a:gd name="connsiteY0" fmla="*/ 0 h 923148"/>
              <a:gd name="connsiteX1" fmla="*/ 0 w 7448405"/>
              <a:gd name="connsiteY1" fmla="*/ 75665 h 923148"/>
              <a:gd name="connsiteX2" fmla="*/ 7065849 w 7448405"/>
              <a:gd name="connsiteY2" fmla="*/ 923148 h 923148"/>
              <a:gd name="connsiteX3" fmla="*/ 7448405 w 7448405"/>
              <a:gd name="connsiteY3" fmla="*/ 885825 h 923148"/>
              <a:gd name="connsiteX4" fmla="*/ 1 w 7448405"/>
              <a:gd name="connsiteY4" fmla="*/ 0 h 923148"/>
              <a:gd name="connsiteX0" fmla="*/ 1 w 7400780"/>
              <a:gd name="connsiteY0" fmla="*/ 0 h 928688"/>
              <a:gd name="connsiteX1" fmla="*/ 0 w 7400780"/>
              <a:gd name="connsiteY1" fmla="*/ 75665 h 928688"/>
              <a:gd name="connsiteX2" fmla="*/ 7065849 w 7400780"/>
              <a:gd name="connsiteY2" fmla="*/ 923148 h 928688"/>
              <a:gd name="connsiteX3" fmla="*/ 7400780 w 7400780"/>
              <a:gd name="connsiteY3" fmla="*/ 928688 h 928688"/>
              <a:gd name="connsiteX4" fmla="*/ 1 w 7400780"/>
              <a:gd name="connsiteY4" fmla="*/ 0 h 928688"/>
              <a:gd name="connsiteX0" fmla="*/ 1 w 7605568"/>
              <a:gd name="connsiteY0" fmla="*/ 0 h 923148"/>
              <a:gd name="connsiteX1" fmla="*/ 0 w 7605568"/>
              <a:gd name="connsiteY1" fmla="*/ 75665 h 923148"/>
              <a:gd name="connsiteX2" fmla="*/ 7065849 w 7605568"/>
              <a:gd name="connsiteY2" fmla="*/ 923148 h 923148"/>
              <a:gd name="connsiteX3" fmla="*/ 7605568 w 7605568"/>
              <a:gd name="connsiteY3" fmla="*/ 897732 h 923148"/>
              <a:gd name="connsiteX4" fmla="*/ 1 w 7605568"/>
              <a:gd name="connsiteY4" fmla="*/ 0 h 923148"/>
              <a:gd name="connsiteX0" fmla="*/ 1 w 7605568"/>
              <a:gd name="connsiteY0" fmla="*/ 0 h 897732"/>
              <a:gd name="connsiteX1" fmla="*/ 0 w 7605568"/>
              <a:gd name="connsiteY1" fmla="*/ 75665 h 897732"/>
              <a:gd name="connsiteX2" fmla="*/ 7065849 w 7605568"/>
              <a:gd name="connsiteY2" fmla="*/ 863617 h 897732"/>
              <a:gd name="connsiteX3" fmla="*/ 7605568 w 7605568"/>
              <a:gd name="connsiteY3" fmla="*/ 897732 h 897732"/>
              <a:gd name="connsiteX4" fmla="*/ 1 w 7605568"/>
              <a:gd name="connsiteY4" fmla="*/ 0 h 897732"/>
              <a:gd name="connsiteX0" fmla="*/ 1 w 7605568"/>
              <a:gd name="connsiteY0" fmla="*/ 0 h 927910"/>
              <a:gd name="connsiteX1" fmla="*/ 0 w 7605568"/>
              <a:gd name="connsiteY1" fmla="*/ 75665 h 927910"/>
              <a:gd name="connsiteX2" fmla="*/ 7225392 w 7605568"/>
              <a:gd name="connsiteY2" fmla="*/ 927910 h 927910"/>
              <a:gd name="connsiteX3" fmla="*/ 7605568 w 7605568"/>
              <a:gd name="connsiteY3" fmla="*/ 897732 h 927910"/>
              <a:gd name="connsiteX4" fmla="*/ 1 w 7605568"/>
              <a:gd name="connsiteY4" fmla="*/ 0 h 9279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05568" h="927910">
                <a:moveTo>
                  <a:pt x="1" y="0"/>
                </a:moveTo>
                <a:cubicBezTo>
                  <a:pt x="1" y="25222"/>
                  <a:pt x="0" y="50443"/>
                  <a:pt x="0" y="75665"/>
                </a:cubicBezTo>
                <a:lnTo>
                  <a:pt x="7225392" y="927910"/>
                </a:lnTo>
                <a:lnTo>
                  <a:pt x="7605568" y="897732"/>
                </a:lnTo>
                <a:lnTo>
                  <a:pt x="1"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0" name="Freeform 9"/>
          <p:cNvSpPr/>
          <p:nvPr/>
        </p:nvSpPr>
        <p:spPr>
          <a:xfrm>
            <a:off x="2240967" y="6116508"/>
            <a:ext cx="9954208" cy="741493"/>
          </a:xfrm>
          <a:custGeom>
            <a:avLst/>
            <a:gdLst>
              <a:gd name="connsiteX0" fmla="*/ 7408506 w 7408506"/>
              <a:gd name="connsiteY0" fmla="*/ 0 h 755780"/>
              <a:gd name="connsiteX1" fmla="*/ 0 w 7408506"/>
              <a:gd name="connsiteY1" fmla="*/ 755780 h 755780"/>
              <a:gd name="connsiteX2" fmla="*/ 662473 w 7408506"/>
              <a:gd name="connsiteY2" fmla="*/ 755780 h 755780"/>
              <a:gd name="connsiteX3" fmla="*/ 7408506 w 7408506"/>
              <a:gd name="connsiteY3" fmla="*/ 74645 h 755780"/>
              <a:gd name="connsiteX4" fmla="*/ 7408506 w 7408506"/>
              <a:gd name="connsiteY4" fmla="*/ 0 h 755780"/>
              <a:gd name="connsiteX0" fmla="*/ 6958449 w 6958449"/>
              <a:gd name="connsiteY0" fmla="*/ 0 h 755780"/>
              <a:gd name="connsiteX1" fmla="*/ 0 w 6958449"/>
              <a:gd name="connsiteY1" fmla="*/ 712918 h 755780"/>
              <a:gd name="connsiteX2" fmla="*/ 212416 w 6958449"/>
              <a:gd name="connsiteY2" fmla="*/ 755780 h 755780"/>
              <a:gd name="connsiteX3" fmla="*/ 6958449 w 6958449"/>
              <a:gd name="connsiteY3" fmla="*/ 74645 h 755780"/>
              <a:gd name="connsiteX4" fmla="*/ 6958449 w 6958449"/>
              <a:gd name="connsiteY4" fmla="*/ 0 h 755780"/>
              <a:gd name="connsiteX0" fmla="*/ 6958449 w 6958449"/>
              <a:gd name="connsiteY0" fmla="*/ 0 h 712918"/>
              <a:gd name="connsiteX1" fmla="*/ 0 w 6958449"/>
              <a:gd name="connsiteY1" fmla="*/ 712918 h 712918"/>
              <a:gd name="connsiteX2" fmla="*/ 302903 w 6958449"/>
              <a:gd name="connsiteY2" fmla="*/ 705774 h 712918"/>
              <a:gd name="connsiteX3" fmla="*/ 6958449 w 6958449"/>
              <a:gd name="connsiteY3" fmla="*/ 74645 h 712918"/>
              <a:gd name="connsiteX4" fmla="*/ 6958449 w 6958449"/>
              <a:gd name="connsiteY4" fmla="*/ 0 h 712918"/>
              <a:gd name="connsiteX0" fmla="*/ 6958449 w 6958449"/>
              <a:gd name="connsiteY0" fmla="*/ 0 h 741492"/>
              <a:gd name="connsiteX1" fmla="*/ 0 w 6958449"/>
              <a:gd name="connsiteY1" fmla="*/ 712918 h 741492"/>
              <a:gd name="connsiteX2" fmla="*/ 248134 w 6958449"/>
              <a:gd name="connsiteY2" fmla="*/ 741492 h 741492"/>
              <a:gd name="connsiteX3" fmla="*/ 6958449 w 6958449"/>
              <a:gd name="connsiteY3" fmla="*/ 74645 h 741492"/>
              <a:gd name="connsiteX4" fmla="*/ 6958449 w 6958449"/>
              <a:gd name="connsiteY4" fmla="*/ 0 h 741492"/>
              <a:gd name="connsiteX0" fmla="*/ 7465656 w 7465656"/>
              <a:gd name="connsiteY0" fmla="*/ 0 h 741493"/>
              <a:gd name="connsiteX1" fmla="*/ 0 w 7465656"/>
              <a:gd name="connsiteY1" fmla="*/ 741493 h 741493"/>
              <a:gd name="connsiteX2" fmla="*/ 755341 w 7465656"/>
              <a:gd name="connsiteY2" fmla="*/ 741492 h 741493"/>
              <a:gd name="connsiteX3" fmla="*/ 7465656 w 7465656"/>
              <a:gd name="connsiteY3" fmla="*/ 74645 h 741493"/>
              <a:gd name="connsiteX4" fmla="*/ 7465656 w 7465656"/>
              <a:gd name="connsiteY4" fmla="*/ 0 h 7414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65656" h="741493">
                <a:moveTo>
                  <a:pt x="7465656" y="0"/>
                </a:moveTo>
                <a:lnTo>
                  <a:pt x="0" y="741493"/>
                </a:lnTo>
                <a:lnTo>
                  <a:pt x="755341" y="741492"/>
                </a:lnTo>
                <a:lnTo>
                  <a:pt x="7465656" y="74645"/>
                </a:lnTo>
                <a:lnTo>
                  <a:pt x="7465656"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pic>
        <p:nvPicPr>
          <p:cNvPr id="11" name="Picture 10" descr="aurora.png"/>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8828740" y="5854839"/>
            <a:ext cx="2604573" cy="391955"/>
          </a:xfrm>
          <a:prstGeom prst="rect">
            <a:avLst/>
          </a:prstGeom>
        </p:spPr>
      </p:pic>
    </p:spTree>
    <p:extLst>
      <p:ext uri="{BB962C8B-B14F-4D97-AF65-F5344CB8AC3E}">
        <p14:creationId xmlns:p14="http://schemas.microsoft.com/office/powerpoint/2010/main" val="30336253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Freeform 6"/>
          <p:cNvSpPr/>
          <p:nvPr/>
        </p:nvSpPr>
        <p:spPr>
          <a:xfrm>
            <a:off x="1" y="5545933"/>
            <a:ext cx="12195177" cy="1314449"/>
          </a:xfrm>
          <a:custGeom>
            <a:avLst/>
            <a:gdLst>
              <a:gd name="connsiteX0" fmla="*/ 0 w 9134475"/>
              <a:gd name="connsiteY0" fmla="*/ 142875 h 1323975"/>
              <a:gd name="connsiteX1" fmla="*/ 6305550 w 9134475"/>
              <a:gd name="connsiteY1" fmla="*/ 1209675 h 1323975"/>
              <a:gd name="connsiteX2" fmla="*/ 9134475 w 9134475"/>
              <a:gd name="connsiteY2" fmla="*/ 0 h 1323975"/>
              <a:gd name="connsiteX3" fmla="*/ 9134475 w 9134475"/>
              <a:gd name="connsiteY3" fmla="*/ 1323975 h 1323975"/>
              <a:gd name="connsiteX4" fmla="*/ 0 w 9134475"/>
              <a:gd name="connsiteY4" fmla="*/ 1323975 h 1323975"/>
              <a:gd name="connsiteX5" fmla="*/ 0 w 9134475"/>
              <a:gd name="connsiteY5" fmla="*/ 142875 h 1323975"/>
              <a:gd name="connsiteX0" fmla="*/ 0 w 9134475"/>
              <a:gd name="connsiteY0" fmla="*/ 33337 h 1214437"/>
              <a:gd name="connsiteX1" fmla="*/ 6305550 w 9134475"/>
              <a:gd name="connsiteY1" fmla="*/ 1100137 h 1214437"/>
              <a:gd name="connsiteX2" fmla="*/ 9044270 w 9134475"/>
              <a:gd name="connsiteY2" fmla="*/ 0 h 1214437"/>
              <a:gd name="connsiteX3" fmla="*/ 9134475 w 9134475"/>
              <a:gd name="connsiteY3" fmla="*/ 1214437 h 1214437"/>
              <a:gd name="connsiteX4" fmla="*/ 0 w 9134475"/>
              <a:gd name="connsiteY4" fmla="*/ 1214437 h 1214437"/>
              <a:gd name="connsiteX5" fmla="*/ 0 w 9134475"/>
              <a:gd name="connsiteY5" fmla="*/ 33337 h 1214437"/>
              <a:gd name="connsiteX0" fmla="*/ 0 w 9134475"/>
              <a:gd name="connsiteY0" fmla="*/ 130968 h 1312068"/>
              <a:gd name="connsiteX1" fmla="*/ 6305550 w 9134475"/>
              <a:gd name="connsiteY1" fmla="*/ 1197768 h 1312068"/>
              <a:gd name="connsiteX2" fmla="*/ 9113111 w 9134475"/>
              <a:gd name="connsiteY2" fmla="*/ 0 h 1312068"/>
              <a:gd name="connsiteX3" fmla="*/ 9134475 w 9134475"/>
              <a:gd name="connsiteY3" fmla="*/ 1312068 h 1312068"/>
              <a:gd name="connsiteX4" fmla="*/ 0 w 9134475"/>
              <a:gd name="connsiteY4" fmla="*/ 1312068 h 1312068"/>
              <a:gd name="connsiteX5" fmla="*/ 0 w 9134475"/>
              <a:gd name="connsiteY5" fmla="*/ 130968 h 1312068"/>
              <a:gd name="connsiteX0" fmla="*/ 0 w 9113111"/>
              <a:gd name="connsiteY0" fmla="*/ 130968 h 1312068"/>
              <a:gd name="connsiteX1" fmla="*/ 6305550 w 9113111"/>
              <a:gd name="connsiteY1" fmla="*/ 1197768 h 1312068"/>
              <a:gd name="connsiteX2" fmla="*/ 9113111 w 9113111"/>
              <a:gd name="connsiteY2" fmla="*/ 0 h 1312068"/>
              <a:gd name="connsiteX3" fmla="*/ 8958813 w 9113111"/>
              <a:gd name="connsiteY3" fmla="*/ 1009649 h 1312068"/>
              <a:gd name="connsiteX4" fmla="*/ 0 w 9113111"/>
              <a:gd name="connsiteY4" fmla="*/ 1312068 h 1312068"/>
              <a:gd name="connsiteX5" fmla="*/ 0 w 9113111"/>
              <a:gd name="connsiteY5" fmla="*/ 130968 h 1312068"/>
              <a:gd name="connsiteX0" fmla="*/ 0 w 9117860"/>
              <a:gd name="connsiteY0" fmla="*/ 130968 h 1314449"/>
              <a:gd name="connsiteX1" fmla="*/ 6305550 w 9117860"/>
              <a:gd name="connsiteY1" fmla="*/ 1197768 h 1314449"/>
              <a:gd name="connsiteX2" fmla="*/ 9113111 w 9117860"/>
              <a:gd name="connsiteY2" fmla="*/ 0 h 1314449"/>
              <a:gd name="connsiteX3" fmla="*/ 9117860 w 9117860"/>
              <a:gd name="connsiteY3" fmla="*/ 1314449 h 1314449"/>
              <a:gd name="connsiteX4" fmla="*/ 0 w 9117860"/>
              <a:gd name="connsiteY4" fmla="*/ 1312068 h 1314449"/>
              <a:gd name="connsiteX5" fmla="*/ 0 w 9117860"/>
              <a:gd name="connsiteY5" fmla="*/ 130968 h 13144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17860" h="1314449">
                <a:moveTo>
                  <a:pt x="0" y="130968"/>
                </a:moveTo>
                <a:lnTo>
                  <a:pt x="6305550" y="1197768"/>
                </a:lnTo>
                <a:lnTo>
                  <a:pt x="9113111" y="0"/>
                </a:lnTo>
                <a:lnTo>
                  <a:pt x="9117860" y="1314449"/>
                </a:lnTo>
                <a:lnTo>
                  <a:pt x="0" y="1312068"/>
                </a:lnTo>
                <a:lnTo>
                  <a:pt x="0" y="130968"/>
                </a:lnTo>
                <a:close/>
              </a:path>
            </a:pathLst>
          </a:custGeom>
          <a:gradFill>
            <a:gsLst>
              <a:gs pos="0">
                <a:schemeClr val="accent1">
                  <a:lumMod val="40000"/>
                  <a:lumOff val="60000"/>
                </a:schemeClr>
              </a:gs>
              <a:gs pos="50000">
                <a:schemeClr val="accent1"/>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lnSpc>
                <a:spcPct val="100000"/>
              </a:lnSpc>
            </a:pPr>
            <a:endParaRPr lang="en-US" sz="1800" kern="1200" dirty="0">
              <a:solidFill>
                <a:schemeClr val="lt1"/>
              </a:solidFill>
              <a:latin typeface="+mn-lt"/>
              <a:ea typeface="+mn-ea"/>
              <a:cs typeface="+mn-cs"/>
            </a:endParaRPr>
          </a:p>
        </p:txBody>
      </p:sp>
      <p:sp>
        <p:nvSpPr>
          <p:cNvPr id="8" name="Freeform 7"/>
          <p:cNvSpPr/>
          <p:nvPr/>
        </p:nvSpPr>
        <p:spPr>
          <a:xfrm>
            <a:off x="-101" y="5293518"/>
            <a:ext cx="12192124" cy="1443038"/>
          </a:xfrm>
          <a:custGeom>
            <a:avLst/>
            <a:gdLst>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666750 h 2114550"/>
              <a:gd name="connsiteX1" fmla="*/ 9144000 w 9144000"/>
              <a:gd name="connsiteY1" fmla="*/ 0 h 2114550"/>
              <a:gd name="connsiteX2" fmla="*/ 9144000 w 9144000"/>
              <a:gd name="connsiteY2" fmla="*/ 914400 h 2114550"/>
              <a:gd name="connsiteX3" fmla="*/ 6334125 w 9144000"/>
              <a:gd name="connsiteY3" fmla="*/ 2114550 h 2114550"/>
              <a:gd name="connsiteX4" fmla="*/ 0 w 9144000"/>
              <a:gd name="connsiteY4" fmla="*/ 1047750 h 2114550"/>
              <a:gd name="connsiteX5" fmla="*/ 9525 w 9144000"/>
              <a:gd name="connsiteY5" fmla="*/ 666750 h 2114550"/>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355114 w 9144000"/>
              <a:gd name="connsiteY0" fmla="*/ 0 h 1562100"/>
              <a:gd name="connsiteX1" fmla="*/ 9144000 w 9144000"/>
              <a:gd name="connsiteY1" fmla="*/ 104775 h 1562100"/>
              <a:gd name="connsiteX2" fmla="*/ 9144000 w 9144000"/>
              <a:gd name="connsiteY2" fmla="*/ 361950 h 1562100"/>
              <a:gd name="connsiteX3" fmla="*/ 6334125 w 9144000"/>
              <a:gd name="connsiteY3" fmla="*/ 1562100 h 1562100"/>
              <a:gd name="connsiteX4" fmla="*/ 0 w 9144000"/>
              <a:gd name="connsiteY4" fmla="*/ 495300 h 1562100"/>
              <a:gd name="connsiteX5" fmla="*/ 355114 w 9144000"/>
              <a:gd name="connsiteY5" fmla="*/ 0 h 1562100"/>
              <a:gd name="connsiteX0" fmla="*/ 411923 w 9144000"/>
              <a:gd name="connsiteY0" fmla="*/ 83344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411923 w 9144000"/>
              <a:gd name="connsiteY5" fmla="*/ 83344 h 1457325"/>
              <a:gd name="connsiteX0" fmla="*/ 28462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28462 w 9144000"/>
              <a:gd name="connsiteY5" fmla="*/ 9525 h 1457325"/>
              <a:gd name="connsiteX0" fmla="*/ 108942 w 9144000"/>
              <a:gd name="connsiteY0" fmla="*/ 10477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108942 w 9144000"/>
              <a:gd name="connsiteY5" fmla="*/ 104775 h 1457325"/>
              <a:gd name="connsiteX0" fmla="*/ 26095 w 9144000"/>
              <a:gd name="connsiteY0" fmla="*/ 14288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26095 w 9144000"/>
              <a:gd name="connsiteY5" fmla="*/ 14288 h 1457325"/>
              <a:gd name="connsiteX0" fmla="*/ 0 w 9117905"/>
              <a:gd name="connsiteY0" fmla="*/ 14288 h 1457325"/>
              <a:gd name="connsiteX1" fmla="*/ 9117905 w 9117905"/>
              <a:gd name="connsiteY1" fmla="*/ 0 h 1457325"/>
              <a:gd name="connsiteX2" fmla="*/ 9117905 w 9117905"/>
              <a:gd name="connsiteY2" fmla="*/ 257175 h 1457325"/>
              <a:gd name="connsiteX3" fmla="*/ 6308030 w 9117905"/>
              <a:gd name="connsiteY3" fmla="*/ 1457325 h 1457325"/>
              <a:gd name="connsiteX4" fmla="*/ 212977 w 9117905"/>
              <a:gd name="connsiteY4" fmla="*/ 311944 h 1457325"/>
              <a:gd name="connsiteX5" fmla="*/ 0 w 9117905"/>
              <a:gd name="connsiteY5" fmla="*/ 14288 h 1457325"/>
              <a:gd name="connsiteX0" fmla="*/ 0 w 9117905"/>
              <a:gd name="connsiteY0" fmla="*/ 14288 h 1457325"/>
              <a:gd name="connsiteX1" fmla="*/ 9117905 w 9117905"/>
              <a:gd name="connsiteY1" fmla="*/ 0 h 1457325"/>
              <a:gd name="connsiteX2" fmla="*/ 9117905 w 9117905"/>
              <a:gd name="connsiteY2" fmla="*/ 257175 h 1457325"/>
              <a:gd name="connsiteX3" fmla="*/ 6308030 w 9117905"/>
              <a:gd name="connsiteY3" fmla="*/ 1457325 h 1457325"/>
              <a:gd name="connsiteX4" fmla="*/ 2310 w 9117905"/>
              <a:gd name="connsiteY4" fmla="*/ 376237 h 1457325"/>
              <a:gd name="connsiteX5" fmla="*/ 0 w 9117905"/>
              <a:gd name="connsiteY5" fmla="*/ 14288 h 1457325"/>
              <a:gd name="connsiteX0" fmla="*/ 0 w 9117905"/>
              <a:gd name="connsiteY0" fmla="*/ 14288 h 1531144"/>
              <a:gd name="connsiteX1" fmla="*/ 9117905 w 9117905"/>
              <a:gd name="connsiteY1" fmla="*/ 0 h 1531144"/>
              <a:gd name="connsiteX2" fmla="*/ 9117905 w 9117905"/>
              <a:gd name="connsiteY2" fmla="*/ 257175 h 1531144"/>
              <a:gd name="connsiteX3" fmla="*/ 6308030 w 9117905"/>
              <a:gd name="connsiteY3" fmla="*/ 1531144 h 1531144"/>
              <a:gd name="connsiteX4" fmla="*/ 2310 w 9117905"/>
              <a:gd name="connsiteY4" fmla="*/ 376237 h 1531144"/>
              <a:gd name="connsiteX5" fmla="*/ 0 w 9117905"/>
              <a:gd name="connsiteY5" fmla="*/ 14288 h 1531144"/>
              <a:gd name="connsiteX0" fmla="*/ 0 w 9117905"/>
              <a:gd name="connsiteY0" fmla="*/ 14288 h 1450181"/>
              <a:gd name="connsiteX1" fmla="*/ 9117905 w 9117905"/>
              <a:gd name="connsiteY1" fmla="*/ 0 h 1450181"/>
              <a:gd name="connsiteX2" fmla="*/ 9117905 w 9117905"/>
              <a:gd name="connsiteY2" fmla="*/ 257175 h 1450181"/>
              <a:gd name="connsiteX3" fmla="*/ 6260689 w 9117905"/>
              <a:gd name="connsiteY3" fmla="*/ 1450181 h 1450181"/>
              <a:gd name="connsiteX4" fmla="*/ 2310 w 9117905"/>
              <a:gd name="connsiteY4" fmla="*/ 376237 h 1450181"/>
              <a:gd name="connsiteX5" fmla="*/ 0 w 9117905"/>
              <a:gd name="connsiteY5" fmla="*/ 14288 h 1450181"/>
              <a:gd name="connsiteX0" fmla="*/ 0 w 9117905"/>
              <a:gd name="connsiteY0" fmla="*/ 14288 h 1450181"/>
              <a:gd name="connsiteX1" fmla="*/ 9117905 w 9117905"/>
              <a:gd name="connsiteY1" fmla="*/ 0 h 1450181"/>
              <a:gd name="connsiteX2" fmla="*/ 8994819 w 9117905"/>
              <a:gd name="connsiteY2" fmla="*/ 257175 h 1450181"/>
              <a:gd name="connsiteX3" fmla="*/ 6260689 w 9117905"/>
              <a:gd name="connsiteY3" fmla="*/ 1450181 h 1450181"/>
              <a:gd name="connsiteX4" fmla="*/ 2310 w 9117905"/>
              <a:gd name="connsiteY4" fmla="*/ 376237 h 1450181"/>
              <a:gd name="connsiteX5" fmla="*/ 0 w 9117905"/>
              <a:gd name="connsiteY5" fmla="*/ 14288 h 1450181"/>
              <a:gd name="connsiteX0" fmla="*/ 0 w 9117905"/>
              <a:gd name="connsiteY0" fmla="*/ 14288 h 1450181"/>
              <a:gd name="connsiteX1" fmla="*/ 9117905 w 9117905"/>
              <a:gd name="connsiteY1" fmla="*/ 0 h 1450181"/>
              <a:gd name="connsiteX2" fmla="*/ 9106070 w 9117905"/>
              <a:gd name="connsiteY2" fmla="*/ 257175 h 1450181"/>
              <a:gd name="connsiteX3" fmla="*/ 6260689 w 9117905"/>
              <a:gd name="connsiteY3" fmla="*/ 1450181 h 1450181"/>
              <a:gd name="connsiteX4" fmla="*/ 2310 w 9117905"/>
              <a:gd name="connsiteY4" fmla="*/ 376237 h 1450181"/>
              <a:gd name="connsiteX5" fmla="*/ 0 w 9117905"/>
              <a:gd name="connsiteY5" fmla="*/ 14288 h 1450181"/>
              <a:gd name="connsiteX0" fmla="*/ 0 w 9106070"/>
              <a:gd name="connsiteY0" fmla="*/ 0 h 1435893"/>
              <a:gd name="connsiteX1" fmla="*/ 9013755 w 9106070"/>
              <a:gd name="connsiteY1" fmla="*/ 97630 h 1435893"/>
              <a:gd name="connsiteX2" fmla="*/ 9106070 w 9106070"/>
              <a:gd name="connsiteY2" fmla="*/ 242887 h 1435893"/>
              <a:gd name="connsiteX3" fmla="*/ 6260689 w 9106070"/>
              <a:gd name="connsiteY3" fmla="*/ 1435893 h 1435893"/>
              <a:gd name="connsiteX4" fmla="*/ 2310 w 9106070"/>
              <a:gd name="connsiteY4" fmla="*/ 361949 h 1435893"/>
              <a:gd name="connsiteX5" fmla="*/ 0 w 9106070"/>
              <a:gd name="connsiteY5" fmla="*/ 0 h 1435893"/>
              <a:gd name="connsiteX0" fmla="*/ 0 w 9106070"/>
              <a:gd name="connsiteY0" fmla="*/ 2 h 1435895"/>
              <a:gd name="connsiteX1" fmla="*/ 9096602 w 9106070"/>
              <a:gd name="connsiteY1" fmla="*/ 0 h 1435895"/>
              <a:gd name="connsiteX2" fmla="*/ 9106070 w 9106070"/>
              <a:gd name="connsiteY2" fmla="*/ 242889 h 1435895"/>
              <a:gd name="connsiteX3" fmla="*/ 6260689 w 9106070"/>
              <a:gd name="connsiteY3" fmla="*/ 1435895 h 1435895"/>
              <a:gd name="connsiteX4" fmla="*/ 2310 w 9106070"/>
              <a:gd name="connsiteY4" fmla="*/ 361951 h 1435895"/>
              <a:gd name="connsiteX5" fmla="*/ 0 w 9106070"/>
              <a:gd name="connsiteY5" fmla="*/ 2 h 1435895"/>
              <a:gd name="connsiteX0" fmla="*/ 0 w 9106070"/>
              <a:gd name="connsiteY0" fmla="*/ 0 h 1435893"/>
              <a:gd name="connsiteX1" fmla="*/ 8973515 w 9106070"/>
              <a:gd name="connsiteY1" fmla="*/ 123823 h 1435893"/>
              <a:gd name="connsiteX2" fmla="*/ 9106070 w 9106070"/>
              <a:gd name="connsiteY2" fmla="*/ 242887 h 1435893"/>
              <a:gd name="connsiteX3" fmla="*/ 6260689 w 9106070"/>
              <a:gd name="connsiteY3" fmla="*/ 1435893 h 1435893"/>
              <a:gd name="connsiteX4" fmla="*/ 2310 w 9106070"/>
              <a:gd name="connsiteY4" fmla="*/ 361949 h 1435893"/>
              <a:gd name="connsiteX5" fmla="*/ 0 w 9106070"/>
              <a:gd name="connsiteY5" fmla="*/ 0 h 1435893"/>
              <a:gd name="connsiteX0" fmla="*/ 0 w 9106070"/>
              <a:gd name="connsiteY0" fmla="*/ 7145 h 1443038"/>
              <a:gd name="connsiteX1" fmla="*/ 9089499 w 9106070"/>
              <a:gd name="connsiteY1" fmla="*/ 0 h 1443038"/>
              <a:gd name="connsiteX2" fmla="*/ 9106070 w 9106070"/>
              <a:gd name="connsiteY2" fmla="*/ 250032 h 1443038"/>
              <a:gd name="connsiteX3" fmla="*/ 6260689 w 9106070"/>
              <a:gd name="connsiteY3" fmla="*/ 1443038 h 1443038"/>
              <a:gd name="connsiteX4" fmla="*/ 2310 w 9106070"/>
              <a:gd name="connsiteY4" fmla="*/ 369094 h 1443038"/>
              <a:gd name="connsiteX5" fmla="*/ 0 w 9106070"/>
              <a:gd name="connsiteY5" fmla="*/ 7145 h 1443038"/>
              <a:gd name="connsiteX0" fmla="*/ 0 w 9089499"/>
              <a:gd name="connsiteY0" fmla="*/ 7145 h 1443038"/>
              <a:gd name="connsiteX1" fmla="*/ 9089499 w 9089499"/>
              <a:gd name="connsiteY1" fmla="*/ 0 h 1443038"/>
              <a:gd name="connsiteX2" fmla="*/ 8923808 w 9089499"/>
              <a:gd name="connsiteY2" fmla="*/ 197644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9084767 w 9089499"/>
              <a:gd name="connsiteY2" fmla="*/ 247650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8982984 w 9089499"/>
              <a:gd name="connsiteY2" fmla="*/ 202406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9087134 w 9089499"/>
              <a:gd name="connsiteY2" fmla="*/ 254793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9087134 w 9089499"/>
              <a:gd name="connsiteY2" fmla="*/ 254793 h 1443038"/>
              <a:gd name="connsiteX3" fmla="*/ 6260689 w 9089499"/>
              <a:gd name="connsiteY3" fmla="*/ 1443038 h 1443038"/>
              <a:gd name="connsiteX4" fmla="*/ 130131 w 9089499"/>
              <a:gd name="connsiteY4" fmla="*/ 266700 h 1443038"/>
              <a:gd name="connsiteX5" fmla="*/ 0 w 9089499"/>
              <a:gd name="connsiteY5" fmla="*/ 7145 h 1443038"/>
              <a:gd name="connsiteX0" fmla="*/ 57 w 9089556"/>
              <a:gd name="connsiteY0" fmla="*/ 7145 h 1443038"/>
              <a:gd name="connsiteX1" fmla="*/ 9089556 w 9089556"/>
              <a:gd name="connsiteY1" fmla="*/ 0 h 1443038"/>
              <a:gd name="connsiteX2" fmla="*/ 9087191 w 9089556"/>
              <a:gd name="connsiteY2" fmla="*/ 254793 h 1443038"/>
              <a:gd name="connsiteX3" fmla="*/ 6260746 w 9089556"/>
              <a:gd name="connsiteY3" fmla="*/ 1443038 h 1443038"/>
              <a:gd name="connsiteX4" fmla="*/ 0 w 9089556"/>
              <a:gd name="connsiteY4" fmla="*/ 366713 h 1443038"/>
              <a:gd name="connsiteX5" fmla="*/ 57 w 9089556"/>
              <a:gd name="connsiteY5" fmla="*/ 7145 h 1443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089556" h="1443038">
                <a:moveTo>
                  <a:pt x="57" y="7145"/>
                </a:moveTo>
                <a:lnTo>
                  <a:pt x="9089556" y="0"/>
                </a:lnTo>
                <a:cubicBezTo>
                  <a:pt x="9087979" y="82550"/>
                  <a:pt x="9088768" y="172243"/>
                  <a:pt x="9087191" y="254793"/>
                </a:cubicBezTo>
                <a:lnTo>
                  <a:pt x="6260746" y="1443038"/>
                </a:lnTo>
                <a:lnTo>
                  <a:pt x="0" y="366713"/>
                </a:lnTo>
                <a:lnTo>
                  <a:pt x="57" y="7145"/>
                </a:lnTo>
                <a:close/>
              </a:path>
            </a:pathLst>
          </a:custGeom>
          <a:gradFill>
            <a:gsLst>
              <a:gs pos="0">
                <a:srgbClr val="000000"/>
              </a:gs>
              <a:gs pos="14000">
                <a:srgbClr val="333333"/>
              </a:gs>
              <a:gs pos="83000">
                <a:srgbClr val="000000"/>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lnSpc>
                <a:spcPct val="100000"/>
              </a:lnSpc>
            </a:pPr>
            <a:endParaRPr lang="en-US" sz="1800" kern="1200" dirty="0">
              <a:solidFill>
                <a:schemeClr val="lt1"/>
              </a:solidFill>
              <a:latin typeface="+mn-lt"/>
              <a:ea typeface="+mn-ea"/>
              <a:cs typeface="+mn-cs"/>
            </a:endParaRPr>
          </a:p>
        </p:txBody>
      </p:sp>
      <p:sp>
        <p:nvSpPr>
          <p:cNvPr id="9" name="Freeform 8"/>
          <p:cNvSpPr/>
          <p:nvPr/>
        </p:nvSpPr>
        <p:spPr>
          <a:xfrm>
            <a:off x="-101" y="5293518"/>
            <a:ext cx="12192124" cy="1443038"/>
          </a:xfrm>
          <a:custGeom>
            <a:avLst/>
            <a:gdLst>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666750 h 2114550"/>
              <a:gd name="connsiteX1" fmla="*/ 9144000 w 9144000"/>
              <a:gd name="connsiteY1" fmla="*/ 0 h 2114550"/>
              <a:gd name="connsiteX2" fmla="*/ 9144000 w 9144000"/>
              <a:gd name="connsiteY2" fmla="*/ 914400 h 2114550"/>
              <a:gd name="connsiteX3" fmla="*/ 6334125 w 9144000"/>
              <a:gd name="connsiteY3" fmla="*/ 2114550 h 2114550"/>
              <a:gd name="connsiteX4" fmla="*/ 0 w 9144000"/>
              <a:gd name="connsiteY4" fmla="*/ 1047750 h 2114550"/>
              <a:gd name="connsiteX5" fmla="*/ 9525 w 9144000"/>
              <a:gd name="connsiteY5" fmla="*/ 666750 h 2114550"/>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355114 w 9144000"/>
              <a:gd name="connsiteY0" fmla="*/ 0 h 1562100"/>
              <a:gd name="connsiteX1" fmla="*/ 9144000 w 9144000"/>
              <a:gd name="connsiteY1" fmla="*/ 104775 h 1562100"/>
              <a:gd name="connsiteX2" fmla="*/ 9144000 w 9144000"/>
              <a:gd name="connsiteY2" fmla="*/ 361950 h 1562100"/>
              <a:gd name="connsiteX3" fmla="*/ 6334125 w 9144000"/>
              <a:gd name="connsiteY3" fmla="*/ 1562100 h 1562100"/>
              <a:gd name="connsiteX4" fmla="*/ 0 w 9144000"/>
              <a:gd name="connsiteY4" fmla="*/ 495300 h 1562100"/>
              <a:gd name="connsiteX5" fmla="*/ 355114 w 9144000"/>
              <a:gd name="connsiteY5" fmla="*/ 0 h 1562100"/>
              <a:gd name="connsiteX0" fmla="*/ 411923 w 9144000"/>
              <a:gd name="connsiteY0" fmla="*/ 83344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411923 w 9144000"/>
              <a:gd name="connsiteY5" fmla="*/ 83344 h 1457325"/>
              <a:gd name="connsiteX0" fmla="*/ 28462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28462 w 9144000"/>
              <a:gd name="connsiteY5" fmla="*/ 9525 h 1457325"/>
              <a:gd name="connsiteX0" fmla="*/ 108942 w 9144000"/>
              <a:gd name="connsiteY0" fmla="*/ 10477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108942 w 9144000"/>
              <a:gd name="connsiteY5" fmla="*/ 104775 h 1457325"/>
              <a:gd name="connsiteX0" fmla="*/ 26095 w 9144000"/>
              <a:gd name="connsiteY0" fmla="*/ 14288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26095 w 9144000"/>
              <a:gd name="connsiteY5" fmla="*/ 14288 h 1457325"/>
              <a:gd name="connsiteX0" fmla="*/ 0 w 9117905"/>
              <a:gd name="connsiteY0" fmla="*/ 14288 h 1457325"/>
              <a:gd name="connsiteX1" fmla="*/ 9117905 w 9117905"/>
              <a:gd name="connsiteY1" fmla="*/ 0 h 1457325"/>
              <a:gd name="connsiteX2" fmla="*/ 9117905 w 9117905"/>
              <a:gd name="connsiteY2" fmla="*/ 257175 h 1457325"/>
              <a:gd name="connsiteX3" fmla="*/ 6308030 w 9117905"/>
              <a:gd name="connsiteY3" fmla="*/ 1457325 h 1457325"/>
              <a:gd name="connsiteX4" fmla="*/ 212977 w 9117905"/>
              <a:gd name="connsiteY4" fmla="*/ 311944 h 1457325"/>
              <a:gd name="connsiteX5" fmla="*/ 0 w 9117905"/>
              <a:gd name="connsiteY5" fmla="*/ 14288 h 1457325"/>
              <a:gd name="connsiteX0" fmla="*/ 0 w 9117905"/>
              <a:gd name="connsiteY0" fmla="*/ 14288 h 1457325"/>
              <a:gd name="connsiteX1" fmla="*/ 9117905 w 9117905"/>
              <a:gd name="connsiteY1" fmla="*/ 0 h 1457325"/>
              <a:gd name="connsiteX2" fmla="*/ 9117905 w 9117905"/>
              <a:gd name="connsiteY2" fmla="*/ 257175 h 1457325"/>
              <a:gd name="connsiteX3" fmla="*/ 6308030 w 9117905"/>
              <a:gd name="connsiteY3" fmla="*/ 1457325 h 1457325"/>
              <a:gd name="connsiteX4" fmla="*/ 2310 w 9117905"/>
              <a:gd name="connsiteY4" fmla="*/ 376237 h 1457325"/>
              <a:gd name="connsiteX5" fmla="*/ 0 w 9117905"/>
              <a:gd name="connsiteY5" fmla="*/ 14288 h 1457325"/>
              <a:gd name="connsiteX0" fmla="*/ 0 w 9117905"/>
              <a:gd name="connsiteY0" fmla="*/ 14288 h 1531144"/>
              <a:gd name="connsiteX1" fmla="*/ 9117905 w 9117905"/>
              <a:gd name="connsiteY1" fmla="*/ 0 h 1531144"/>
              <a:gd name="connsiteX2" fmla="*/ 9117905 w 9117905"/>
              <a:gd name="connsiteY2" fmla="*/ 257175 h 1531144"/>
              <a:gd name="connsiteX3" fmla="*/ 6308030 w 9117905"/>
              <a:gd name="connsiteY3" fmla="*/ 1531144 h 1531144"/>
              <a:gd name="connsiteX4" fmla="*/ 2310 w 9117905"/>
              <a:gd name="connsiteY4" fmla="*/ 376237 h 1531144"/>
              <a:gd name="connsiteX5" fmla="*/ 0 w 9117905"/>
              <a:gd name="connsiteY5" fmla="*/ 14288 h 1531144"/>
              <a:gd name="connsiteX0" fmla="*/ 0 w 9117905"/>
              <a:gd name="connsiteY0" fmla="*/ 14288 h 1450181"/>
              <a:gd name="connsiteX1" fmla="*/ 9117905 w 9117905"/>
              <a:gd name="connsiteY1" fmla="*/ 0 h 1450181"/>
              <a:gd name="connsiteX2" fmla="*/ 9117905 w 9117905"/>
              <a:gd name="connsiteY2" fmla="*/ 257175 h 1450181"/>
              <a:gd name="connsiteX3" fmla="*/ 6260689 w 9117905"/>
              <a:gd name="connsiteY3" fmla="*/ 1450181 h 1450181"/>
              <a:gd name="connsiteX4" fmla="*/ 2310 w 9117905"/>
              <a:gd name="connsiteY4" fmla="*/ 376237 h 1450181"/>
              <a:gd name="connsiteX5" fmla="*/ 0 w 9117905"/>
              <a:gd name="connsiteY5" fmla="*/ 14288 h 1450181"/>
              <a:gd name="connsiteX0" fmla="*/ 0 w 9117905"/>
              <a:gd name="connsiteY0" fmla="*/ 14288 h 1450181"/>
              <a:gd name="connsiteX1" fmla="*/ 9117905 w 9117905"/>
              <a:gd name="connsiteY1" fmla="*/ 0 h 1450181"/>
              <a:gd name="connsiteX2" fmla="*/ 8994819 w 9117905"/>
              <a:gd name="connsiteY2" fmla="*/ 257175 h 1450181"/>
              <a:gd name="connsiteX3" fmla="*/ 6260689 w 9117905"/>
              <a:gd name="connsiteY3" fmla="*/ 1450181 h 1450181"/>
              <a:gd name="connsiteX4" fmla="*/ 2310 w 9117905"/>
              <a:gd name="connsiteY4" fmla="*/ 376237 h 1450181"/>
              <a:gd name="connsiteX5" fmla="*/ 0 w 9117905"/>
              <a:gd name="connsiteY5" fmla="*/ 14288 h 1450181"/>
              <a:gd name="connsiteX0" fmla="*/ 0 w 9117905"/>
              <a:gd name="connsiteY0" fmla="*/ 14288 h 1450181"/>
              <a:gd name="connsiteX1" fmla="*/ 9117905 w 9117905"/>
              <a:gd name="connsiteY1" fmla="*/ 0 h 1450181"/>
              <a:gd name="connsiteX2" fmla="*/ 9106070 w 9117905"/>
              <a:gd name="connsiteY2" fmla="*/ 257175 h 1450181"/>
              <a:gd name="connsiteX3" fmla="*/ 6260689 w 9117905"/>
              <a:gd name="connsiteY3" fmla="*/ 1450181 h 1450181"/>
              <a:gd name="connsiteX4" fmla="*/ 2310 w 9117905"/>
              <a:gd name="connsiteY4" fmla="*/ 376237 h 1450181"/>
              <a:gd name="connsiteX5" fmla="*/ 0 w 9117905"/>
              <a:gd name="connsiteY5" fmla="*/ 14288 h 1450181"/>
              <a:gd name="connsiteX0" fmla="*/ 0 w 9106070"/>
              <a:gd name="connsiteY0" fmla="*/ 0 h 1435893"/>
              <a:gd name="connsiteX1" fmla="*/ 9013755 w 9106070"/>
              <a:gd name="connsiteY1" fmla="*/ 97630 h 1435893"/>
              <a:gd name="connsiteX2" fmla="*/ 9106070 w 9106070"/>
              <a:gd name="connsiteY2" fmla="*/ 242887 h 1435893"/>
              <a:gd name="connsiteX3" fmla="*/ 6260689 w 9106070"/>
              <a:gd name="connsiteY3" fmla="*/ 1435893 h 1435893"/>
              <a:gd name="connsiteX4" fmla="*/ 2310 w 9106070"/>
              <a:gd name="connsiteY4" fmla="*/ 361949 h 1435893"/>
              <a:gd name="connsiteX5" fmla="*/ 0 w 9106070"/>
              <a:gd name="connsiteY5" fmla="*/ 0 h 1435893"/>
              <a:gd name="connsiteX0" fmla="*/ 0 w 9106070"/>
              <a:gd name="connsiteY0" fmla="*/ 2 h 1435895"/>
              <a:gd name="connsiteX1" fmla="*/ 9096602 w 9106070"/>
              <a:gd name="connsiteY1" fmla="*/ 0 h 1435895"/>
              <a:gd name="connsiteX2" fmla="*/ 9106070 w 9106070"/>
              <a:gd name="connsiteY2" fmla="*/ 242889 h 1435895"/>
              <a:gd name="connsiteX3" fmla="*/ 6260689 w 9106070"/>
              <a:gd name="connsiteY3" fmla="*/ 1435895 h 1435895"/>
              <a:gd name="connsiteX4" fmla="*/ 2310 w 9106070"/>
              <a:gd name="connsiteY4" fmla="*/ 361951 h 1435895"/>
              <a:gd name="connsiteX5" fmla="*/ 0 w 9106070"/>
              <a:gd name="connsiteY5" fmla="*/ 2 h 1435895"/>
              <a:gd name="connsiteX0" fmla="*/ 0 w 9106070"/>
              <a:gd name="connsiteY0" fmla="*/ 0 h 1435893"/>
              <a:gd name="connsiteX1" fmla="*/ 8973515 w 9106070"/>
              <a:gd name="connsiteY1" fmla="*/ 123823 h 1435893"/>
              <a:gd name="connsiteX2" fmla="*/ 9106070 w 9106070"/>
              <a:gd name="connsiteY2" fmla="*/ 242887 h 1435893"/>
              <a:gd name="connsiteX3" fmla="*/ 6260689 w 9106070"/>
              <a:gd name="connsiteY3" fmla="*/ 1435893 h 1435893"/>
              <a:gd name="connsiteX4" fmla="*/ 2310 w 9106070"/>
              <a:gd name="connsiteY4" fmla="*/ 361949 h 1435893"/>
              <a:gd name="connsiteX5" fmla="*/ 0 w 9106070"/>
              <a:gd name="connsiteY5" fmla="*/ 0 h 1435893"/>
              <a:gd name="connsiteX0" fmla="*/ 0 w 9106070"/>
              <a:gd name="connsiteY0" fmla="*/ 7145 h 1443038"/>
              <a:gd name="connsiteX1" fmla="*/ 9089499 w 9106070"/>
              <a:gd name="connsiteY1" fmla="*/ 0 h 1443038"/>
              <a:gd name="connsiteX2" fmla="*/ 9106070 w 9106070"/>
              <a:gd name="connsiteY2" fmla="*/ 250032 h 1443038"/>
              <a:gd name="connsiteX3" fmla="*/ 6260689 w 9106070"/>
              <a:gd name="connsiteY3" fmla="*/ 1443038 h 1443038"/>
              <a:gd name="connsiteX4" fmla="*/ 2310 w 9106070"/>
              <a:gd name="connsiteY4" fmla="*/ 369094 h 1443038"/>
              <a:gd name="connsiteX5" fmla="*/ 0 w 9106070"/>
              <a:gd name="connsiteY5" fmla="*/ 7145 h 1443038"/>
              <a:gd name="connsiteX0" fmla="*/ 0 w 9089499"/>
              <a:gd name="connsiteY0" fmla="*/ 7145 h 1443038"/>
              <a:gd name="connsiteX1" fmla="*/ 9089499 w 9089499"/>
              <a:gd name="connsiteY1" fmla="*/ 0 h 1443038"/>
              <a:gd name="connsiteX2" fmla="*/ 8923808 w 9089499"/>
              <a:gd name="connsiteY2" fmla="*/ 197644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9084767 w 9089499"/>
              <a:gd name="connsiteY2" fmla="*/ 247650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8982984 w 9089499"/>
              <a:gd name="connsiteY2" fmla="*/ 202406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9087134 w 9089499"/>
              <a:gd name="connsiteY2" fmla="*/ 254793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9087134 w 9089499"/>
              <a:gd name="connsiteY2" fmla="*/ 254793 h 1443038"/>
              <a:gd name="connsiteX3" fmla="*/ 6260689 w 9089499"/>
              <a:gd name="connsiteY3" fmla="*/ 1443038 h 1443038"/>
              <a:gd name="connsiteX4" fmla="*/ 130131 w 9089499"/>
              <a:gd name="connsiteY4" fmla="*/ 266700 h 1443038"/>
              <a:gd name="connsiteX5" fmla="*/ 0 w 9089499"/>
              <a:gd name="connsiteY5" fmla="*/ 7145 h 1443038"/>
              <a:gd name="connsiteX0" fmla="*/ 57 w 9089556"/>
              <a:gd name="connsiteY0" fmla="*/ 7145 h 1443038"/>
              <a:gd name="connsiteX1" fmla="*/ 9089556 w 9089556"/>
              <a:gd name="connsiteY1" fmla="*/ 0 h 1443038"/>
              <a:gd name="connsiteX2" fmla="*/ 9087191 w 9089556"/>
              <a:gd name="connsiteY2" fmla="*/ 254793 h 1443038"/>
              <a:gd name="connsiteX3" fmla="*/ 6260746 w 9089556"/>
              <a:gd name="connsiteY3" fmla="*/ 1443038 h 1443038"/>
              <a:gd name="connsiteX4" fmla="*/ 0 w 9089556"/>
              <a:gd name="connsiteY4" fmla="*/ 366713 h 1443038"/>
              <a:gd name="connsiteX5" fmla="*/ 57 w 9089556"/>
              <a:gd name="connsiteY5" fmla="*/ 7145 h 1443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089556" h="1443038">
                <a:moveTo>
                  <a:pt x="57" y="7145"/>
                </a:moveTo>
                <a:lnTo>
                  <a:pt x="9089556" y="0"/>
                </a:lnTo>
                <a:cubicBezTo>
                  <a:pt x="9087979" y="82550"/>
                  <a:pt x="9088768" y="172243"/>
                  <a:pt x="9087191" y="254793"/>
                </a:cubicBezTo>
                <a:lnTo>
                  <a:pt x="6260746" y="1443038"/>
                </a:lnTo>
                <a:lnTo>
                  <a:pt x="0" y="366713"/>
                </a:lnTo>
                <a:lnTo>
                  <a:pt x="57" y="7145"/>
                </a:lnTo>
                <a:close/>
              </a:path>
            </a:pathLst>
          </a:custGeom>
          <a:gradFill>
            <a:gsLst>
              <a:gs pos="41000">
                <a:srgbClr val="000000">
                  <a:alpha val="0"/>
                </a:srgbClr>
              </a:gs>
              <a:gs pos="57000">
                <a:srgbClr val="4D4D4D"/>
              </a:gs>
              <a:gs pos="100000">
                <a:srgbClr val="000000">
                  <a:alpha val="0"/>
                </a:srgbClr>
              </a:gs>
            </a:gsLst>
            <a:lin ang="6000000" scaled="0"/>
          </a:gradFill>
          <a:ln>
            <a:noFill/>
          </a:ln>
          <a:effectLst>
            <a:softEdge rad="317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lnSpc>
                <a:spcPct val="100000"/>
              </a:lnSpc>
            </a:pPr>
            <a:endParaRPr lang="en-US" sz="1800" kern="1200" dirty="0">
              <a:solidFill>
                <a:schemeClr val="lt1"/>
              </a:solidFill>
              <a:latin typeface="+mn-lt"/>
              <a:ea typeface="+mn-ea"/>
              <a:cs typeface="+mn-cs"/>
            </a:endParaRPr>
          </a:p>
        </p:txBody>
      </p:sp>
      <p:sp>
        <p:nvSpPr>
          <p:cNvPr id="2" name="Title 1"/>
          <p:cNvSpPr>
            <a:spLocks noGrp="1"/>
          </p:cNvSpPr>
          <p:nvPr>
            <p:ph type="title"/>
          </p:nvPr>
        </p:nvSpPr>
        <p:spPr>
          <a:xfrm>
            <a:off x="963084" y="3633788"/>
            <a:ext cx="10363200" cy="1362075"/>
          </a:xfrm>
        </p:spPr>
        <p:txBody>
          <a:bodyPr anchor="t"/>
          <a:lstStyle>
            <a:lvl1pPr algn="l">
              <a:defRPr sz="4000" b="0" i="0" cap="all" baseline="0"/>
            </a:lvl1pPr>
          </a:lstStyle>
          <a:p>
            <a:r>
              <a:rPr lang="en-US"/>
              <a:t>Click to edit Master title style</a:t>
            </a:r>
            <a:endParaRPr lang="en-US" dirty="0"/>
          </a:p>
        </p:txBody>
      </p:sp>
      <p:sp>
        <p:nvSpPr>
          <p:cNvPr id="3" name="Text Placeholder 2"/>
          <p:cNvSpPr>
            <a:spLocks noGrp="1"/>
          </p:cNvSpPr>
          <p:nvPr>
            <p:ph type="body" idx="1"/>
          </p:nvPr>
        </p:nvSpPr>
        <p:spPr>
          <a:xfrm>
            <a:off x="963084" y="2133601"/>
            <a:ext cx="10363200" cy="1500187"/>
          </a:xfrm>
        </p:spPr>
        <p:txBody>
          <a:bodyPr anchor="b"/>
          <a:lstStyle>
            <a:lvl1pPr marL="0" indent="0">
              <a:buNone/>
              <a:defRPr sz="200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10" name="Rectangle 9"/>
          <p:cNvSpPr/>
          <p:nvPr/>
        </p:nvSpPr>
        <p:spPr>
          <a:xfrm>
            <a:off x="0" y="5262466"/>
            <a:ext cx="12192000" cy="74645"/>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1" name="Freeform 10"/>
          <p:cNvSpPr/>
          <p:nvPr/>
        </p:nvSpPr>
        <p:spPr>
          <a:xfrm>
            <a:off x="173" y="5502670"/>
            <a:ext cx="12192088" cy="1271150"/>
          </a:xfrm>
          <a:custGeom>
            <a:avLst/>
            <a:gdLst>
              <a:gd name="connsiteX0" fmla="*/ 9331 w 9144000"/>
              <a:gd name="connsiteY0" fmla="*/ 111968 h 1278294"/>
              <a:gd name="connsiteX1" fmla="*/ 6288833 w 9144000"/>
              <a:gd name="connsiteY1" fmla="*/ 1194319 h 1278294"/>
              <a:gd name="connsiteX2" fmla="*/ 9144000 w 9144000"/>
              <a:gd name="connsiteY2" fmla="*/ 0 h 1278294"/>
              <a:gd name="connsiteX3" fmla="*/ 9144000 w 9144000"/>
              <a:gd name="connsiteY3" fmla="*/ 83976 h 1278294"/>
              <a:gd name="connsiteX4" fmla="*/ 6279502 w 9144000"/>
              <a:gd name="connsiteY4" fmla="*/ 1278294 h 1278294"/>
              <a:gd name="connsiteX5" fmla="*/ 0 w 9144000"/>
              <a:gd name="connsiteY5" fmla="*/ 195943 h 1278294"/>
              <a:gd name="connsiteX6" fmla="*/ 9331 w 9144000"/>
              <a:gd name="connsiteY6" fmla="*/ 111968 h 1278294"/>
              <a:gd name="connsiteX0" fmla="*/ 0 w 9134669"/>
              <a:gd name="connsiteY0" fmla="*/ 111968 h 1278294"/>
              <a:gd name="connsiteX1" fmla="*/ 6279502 w 9134669"/>
              <a:gd name="connsiteY1" fmla="*/ 1194319 h 1278294"/>
              <a:gd name="connsiteX2" fmla="*/ 9134669 w 9134669"/>
              <a:gd name="connsiteY2" fmla="*/ 0 h 1278294"/>
              <a:gd name="connsiteX3" fmla="*/ 9134669 w 9134669"/>
              <a:gd name="connsiteY3" fmla="*/ 83976 h 1278294"/>
              <a:gd name="connsiteX4" fmla="*/ 6270171 w 9134669"/>
              <a:gd name="connsiteY4" fmla="*/ 1278294 h 1278294"/>
              <a:gd name="connsiteX5" fmla="*/ 171644 w 9134669"/>
              <a:gd name="connsiteY5" fmla="*/ 388824 h 1278294"/>
              <a:gd name="connsiteX6" fmla="*/ 0 w 9134669"/>
              <a:gd name="connsiteY6" fmla="*/ 111968 h 1278294"/>
              <a:gd name="connsiteX0" fmla="*/ 0 w 9134669"/>
              <a:gd name="connsiteY0" fmla="*/ 111968 h 1278294"/>
              <a:gd name="connsiteX1" fmla="*/ 6279502 w 9134669"/>
              <a:gd name="connsiteY1" fmla="*/ 1194319 h 1278294"/>
              <a:gd name="connsiteX2" fmla="*/ 9134669 w 9134669"/>
              <a:gd name="connsiteY2" fmla="*/ 0 h 1278294"/>
              <a:gd name="connsiteX3" fmla="*/ 9134669 w 9134669"/>
              <a:gd name="connsiteY3" fmla="*/ 83976 h 1278294"/>
              <a:gd name="connsiteX4" fmla="*/ 6270171 w 9134669"/>
              <a:gd name="connsiteY4" fmla="*/ 1278294 h 1278294"/>
              <a:gd name="connsiteX5" fmla="*/ 194 w 9134669"/>
              <a:gd name="connsiteY5" fmla="*/ 195943 h 1278294"/>
              <a:gd name="connsiteX6" fmla="*/ 0 w 9134669"/>
              <a:gd name="connsiteY6" fmla="*/ 111968 h 1278294"/>
              <a:gd name="connsiteX0" fmla="*/ 49877 w 9134540"/>
              <a:gd name="connsiteY0" fmla="*/ 42912 h 1278294"/>
              <a:gd name="connsiteX1" fmla="*/ 6279373 w 9134540"/>
              <a:gd name="connsiteY1" fmla="*/ 1194319 h 1278294"/>
              <a:gd name="connsiteX2" fmla="*/ 9134540 w 9134540"/>
              <a:gd name="connsiteY2" fmla="*/ 0 h 1278294"/>
              <a:gd name="connsiteX3" fmla="*/ 9134540 w 9134540"/>
              <a:gd name="connsiteY3" fmla="*/ 83976 h 1278294"/>
              <a:gd name="connsiteX4" fmla="*/ 6270042 w 9134540"/>
              <a:gd name="connsiteY4" fmla="*/ 1278294 h 1278294"/>
              <a:gd name="connsiteX5" fmla="*/ 65 w 9134540"/>
              <a:gd name="connsiteY5" fmla="*/ 195943 h 1278294"/>
              <a:gd name="connsiteX6" fmla="*/ 49877 w 9134540"/>
              <a:gd name="connsiteY6" fmla="*/ 42912 h 1278294"/>
              <a:gd name="connsiteX0" fmla="*/ 2252 w 9134540"/>
              <a:gd name="connsiteY0" fmla="*/ 116731 h 1278294"/>
              <a:gd name="connsiteX1" fmla="*/ 6279373 w 9134540"/>
              <a:gd name="connsiteY1" fmla="*/ 1194319 h 1278294"/>
              <a:gd name="connsiteX2" fmla="*/ 9134540 w 9134540"/>
              <a:gd name="connsiteY2" fmla="*/ 0 h 1278294"/>
              <a:gd name="connsiteX3" fmla="*/ 9134540 w 9134540"/>
              <a:gd name="connsiteY3" fmla="*/ 83976 h 1278294"/>
              <a:gd name="connsiteX4" fmla="*/ 6270042 w 9134540"/>
              <a:gd name="connsiteY4" fmla="*/ 1278294 h 1278294"/>
              <a:gd name="connsiteX5" fmla="*/ 65 w 9134540"/>
              <a:gd name="connsiteY5" fmla="*/ 195943 h 1278294"/>
              <a:gd name="connsiteX6" fmla="*/ 2252 w 9134540"/>
              <a:gd name="connsiteY6" fmla="*/ 116731 h 1278294"/>
              <a:gd name="connsiteX0" fmla="*/ 2252 w 9134540"/>
              <a:gd name="connsiteY0" fmla="*/ 116731 h 1278294"/>
              <a:gd name="connsiteX1" fmla="*/ 6279373 w 9134540"/>
              <a:gd name="connsiteY1" fmla="*/ 1234801 h 1278294"/>
              <a:gd name="connsiteX2" fmla="*/ 9134540 w 9134540"/>
              <a:gd name="connsiteY2" fmla="*/ 0 h 1278294"/>
              <a:gd name="connsiteX3" fmla="*/ 9134540 w 9134540"/>
              <a:gd name="connsiteY3" fmla="*/ 83976 h 1278294"/>
              <a:gd name="connsiteX4" fmla="*/ 6270042 w 9134540"/>
              <a:gd name="connsiteY4" fmla="*/ 1278294 h 1278294"/>
              <a:gd name="connsiteX5" fmla="*/ 65 w 9134540"/>
              <a:gd name="connsiteY5" fmla="*/ 195943 h 1278294"/>
              <a:gd name="connsiteX6" fmla="*/ 2252 w 9134540"/>
              <a:gd name="connsiteY6" fmla="*/ 116731 h 1278294"/>
              <a:gd name="connsiteX0" fmla="*/ 2252 w 9134540"/>
              <a:gd name="connsiteY0" fmla="*/ 116731 h 1278294"/>
              <a:gd name="connsiteX1" fmla="*/ 6307948 w 9134540"/>
              <a:gd name="connsiteY1" fmla="*/ 1189558 h 1278294"/>
              <a:gd name="connsiteX2" fmla="*/ 9134540 w 9134540"/>
              <a:gd name="connsiteY2" fmla="*/ 0 h 1278294"/>
              <a:gd name="connsiteX3" fmla="*/ 9134540 w 9134540"/>
              <a:gd name="connsiteY3" fmla="*/ 83976 h 1278294"/>
              <a:gd name="connsiteX4" fmla="*/ 6270042 w 9134540"/>
              <a:gd name="connsiteY4" fmla="*/ 1278294 h 1278294"/>
              <a:gd name="connsiteX5" fmla="*/ 65 w 9134540"/>
              <a:gd name="connsiteY5" fmla="*/ 195943 h 1278294"/>
              <a:gd name="connsiteX6" fmla="*/ 2252 w 9134540"/>
              <a:gd name="connsiteY6" fmla="*/ 116731 h 1278294"/>
              <a:gd name="connsiteX0" fmla="*/ 2252 w 9134540"/>
              <a:gd name="connsiteY0" fmla="*/ 116731 h 1228287"/>
              <a:gd name="connsiteX1" fmla="*/ 6307948 w 9134540"/>
              <a:gd name="connsiteY1" fmla="*/ 1189558 h 1228287"/>
              <a:gd name="connsiteX2" fmla="*/ 9134540 w 9134540"/>
              <a:gd name="connsiteY2" fmla="*/ 0 h 1228287"/>
              <a:gd name="connsiteX3" fmla="*/ 9134540 w 9134540"/>
              <a:gd name="connsiteY3" fmla="*/ 83976 h 1228287"/>
              <a:gd name="connsiteX4" fmla="*/ 6270042 w 9134540"/>
              <a:gd name="connsiteY4" fmla="*/ 1228287 h 1228287"/>
              <a:gd name="connsiteX5" fmla="*/ 65 w 9134540"/>
              <a:gd name="connsiteY5" fmla="*/ 195943 h 1228287"/>
              <a:gd name="connsiteX6" fmla="*/ 2252 w 9134540"/>
              <a:gd name="connsiteY6" fmla="*/ 116731 h 1228287"/>
              <a:gd name="connsiteX0" fmla="*/ 2252 w 9134540"/>
              <a:gd name="connsiteY0" fmla="*/ 116731 h 1266387"/>
              <a:gd name="connsiteX1" fmla="*/ 6307948 w 9134540"/>
              <a:gd name="connsiteY1" fmla="*/ 1189558 h 1266387"/>
              <a:gd name="connsiteX2" fmla="*/ 9134540 w 9134540"/>
              <a:gd name="connsiteY2" fmla="*/ 0 h 1266387"/>
              <a:gd name="connsiteX3" fmla="*/ 9134540 w 9134540"/>
              <a:gd name="connsiteY3" fmla="*/ 83976 h 1266387"/>
              <a:gd name="connsiteX4" fmla="*/ 6315286 w 9134540"/>
              <a:gd name="connsiteY4" fmla="*/ 1266387 h 1266387"/>
              <a:gd name="connsiteX5" fmla="*/ 65 w 9134540"/>
              <a:gd name="connsiteY5" fmla="*/ 195943 h 1266387"/>
              <a:gd name="connsiteX6" fmla="*/ 2252 w 9134540"/>
              <a:gd name="connsiteY6" fmla="*/ 116731 h 1266387"/>
              <a:gd name="connsiteX0" fmla="*/ 2252 w 9134540"/>
              <a:gd name="connsiteY0" fmla="*/ 152450 h 1302106"/>
              <a:gd name="connsiteX1" fmla="*/ 6307948 w 9134540"/>
              <a:gd name="connsiteY1" fmla="*/ 1225277 h 1302106"/>
              <a:gd name="connsiteX2" fmla="*/ 8932134 w 9134540"/>
              <a:gd name="connsiteY2" fmla="*/ 0 h 1302106"/>
              <a:gd name="connsiteX3" fmla="*/ 9134540 w 9134540"/>
              <a:gd name="connsiteY3" fmla="*/ 119695 h 1302106"/>
              <a:gd name="connsiteX4" fmla="*/ 6315286 w 9134540"/>
              <a:gd name="connsiteY4" fmla="*/ 1302106 h 1302106"/>
              <a:gd name="connsiteX5" fmla="*/ 65 w 9134540"/>
              <a:gd name="connsiteY5" fmla="*/ 231662 h 1302106"/>
              <a:gd name="connsiteX6" fmla="*/ 2252 w 9134540"/>
              <a:gd name="connsiteY6" fmla="*/ 152450 h 1302106"/>
              <a:gd name="connsiteX0" fmla="*/ 2252 w 9144066"/>
              <a:gd name="connsiteY0" fmla="*/ 121494 h 1271150"/>
              <a:gd name="connsiteX1" fmla="*/ 6307948 w 9144066"/>
              <a:gd name="connsiteY1" fmla="*/ 1194321 h 1271150"/>
              <a:gd name="connsiteX2" fmla="*/ 9144066 w 9144066"/>
              <a:gd name="connsiteY2" fmla="*/ 0 h 1271150"/>
              <a:gd name="connsiteX3" fmla="*/ 9134540 w 9144066"/>
              <a:gd name="connsiteY3" fmla="*/ 88739 h 1271150"/>
              <a:gd name="connsiteX4" fmla="*/ 6315286 w 9144066"/>
              <a:gd name="connsiteY4" fmla="*/ 1271150 h 1271150"/>
              <a:gd name="connsiteX5" fmla="*/ 65 w 9144066"/>
              <a:gd name="connsiteY5" fmla="*/ 200706 h 1271150"/>
              <a:gd name="connsiteX6" fmla="*/ 2252 w 9144066"/>
              <a:gd name="connsiteY6" fmla="*/ 121494 h 1271150"/>
              <a:gd name="connsiteX0" fmla="*/ 2252 w 9144066"/>
              <a:gd name="connsiteY0" fmla="*/ 121494 h 1271150"/>
              <a:gd name="connsiteX1" fmla="*/ 6307948 w 9144066"/>
              <a:gd name="connsiteY1" fmla="*/ 1194321 h 1271150"/>
              <a:gd name="connsiteX2" fmla="*/ 9144066 w 9144066"/>
              <a:gd name="connsiteY2" fmla="*/ 0 h 1271150"/>
              <a:gd name="connsiteX3" fmla="*/ 9051196 w 9144066"/>
              <a:gd name="connsiteY3" fmla="*/ 236376 h 1271150"/>
              <a:gd name="connsiteX4" fmla="*/ 6315286 w 9144066"/>
              <a:gd name="connsiteY4" fmla="*/ 1271150 h 1271150"/>
              <a:gd name="connsiteX5" fmla="*/ 65 w 9144066"/>
              <a:gd name="connsiteY5" fmla="*/ 200706 h 1271150"/>
              <a:gd name="connsiteX6" fmla="*/ 2252 w 9144066"/>
              <a:gd name="connsiteY6" fmla="*/ 121494 h 1271150"/>
              <a:gd name="connsiteX0" fmla="*/ 2252 w 9144066"/>
              <a:gd name="connsiteY0" fmla="*/ 121494 h 1271150"/>
              <a:gd name="connsiteX1" fmla="*/ 6307948 w 9144066"/>
              <a:gd name="connsiteY1" fmla="*/ 1194321 h 1271150"/>
              <a:gd name="connsiteX2" fmla="*/ 9144066 w 9144066"/>
              <a:gd name="connsiteY2" fmla="*/ 0 h 1271150"/>
              <a:gd name="connsiteX3" fmla="*/ 9141683 w 9144066"/>
              <a:gd name="connsiteY3" fmla="*/ 79214 h 1271150"/>
              <a:gd name="connsiteX4" fmla="*/ 6315286 w 9144066"/>
              <a:gd name="connsiteY4" fmla="*/ 1271150 h 1271150"/>
              <a:gd name="connsiteX5" fmla="*/ 65 w 9144066"/>
              <a:gd name="connsiteY5" fmla="*/ 200706 h 1271150"/>
              <a:gd name="connsiteX6" fmla="*/ 2252 w 9144066"/>
              <a:gd name="connsiteY6" fmla="*/ 121494 h 1271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66" h="1271150">
                <a:moveTo>
                  <a:pt x="2252" y="121494"/>
                </a:moveTo>
                <a:lnTo>
                  <a:pt x="6307948" y="1194321"/>
                </a:lnTo>
                <a:lnTo>
                  <a:pt x="9144066" y="0"/>
                </a:lnTo>
                <a:cubicBezTo>
                  <a:pt x="9143272" y="26405"/>
                  <a:pt x="9142477" y="52809"/>
                  <a:pt x="9141683" y="79214"/>
                </a:cubicBezTo>
                <a:lnTo>
                  <a:pt x="6315286" y="1271150"/>
                </a:lnTo>
                <a:lnTo>
                  <a:pt x="65" y="200706"/>
                </a:lnTo>
                <a:cubicBezTo>
                  <a:pt x="0" y="172714"/>
                  <a:pt x="2317" y="149486"/>
                  <a:pt x="2252" y="121494"/>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Tree>
    <p:extLst>
      <p:ext uri="{BB962C8B-B14F-4D97-AF65-F5344CB8AC3E}">
        <p14:creationId xmlns:p14="http://schemas.microsoft.com/office/powerpoint/2010/main" val="28812657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8" name="Freeform 7"/>
          <p:cNvSpPr/>
          <p:nvPr/>
        </p:nvSpPr>
        <p:spPr>
          <a:xfrm>
            <a:off x="2409853" y="6148043"/>
            <a:ext cx="9785321" cy="711996"/>
          </a:xfrm>
          <a:custGeom>
            <a:avLst/>
            <a:gdLst>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666750 h 2114550"/>
              <a:gd name="connsiteX1" fmla="*/ 9144000 w 9144000"/>
              <a:gd name="connsiteY1" fmla="*/ 0 h 2114550"/>
              <a:gd name="connsiteX2" fmla="*/ 9144000 w 9144000"/>
              <a:gd name="connsiteY2" fmla="*/ 914400 h 2114550"/>
              <a:gd name="connsiteX3" fmla="*/ 6334125 w 9144000"/>
              <a:gd name="connsiteY3" fmla="*/ 2114550 h 2114550"/>
              <a:gd name="connsiteX4" fmla="*/ 0 w 9144000"/>
              <a:gd name="connsiteY4" fmla="*/ 1047750 h 2114550"/>
              <a:gd name="connsiteX5" fmla="*/ 9525 w 9144000"/>
              <a:gd name="connsiteY5" fmla="*/ 666750 h 2114550"/>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6334125 w 9144000"/>
              <a:gd name="connsiteY4" fmla="*/ 1457325 h 1581150"/>
              <a:gd name="connsiteX5" fmla="*/ 0 w 9144000"/>
              <a:gd name="connsiteY5" fmla="*/ 390525 h 1581150"/>
              <a:gd name="connsiteX6" fmla="*/ 9525 w 9144000"/>
              <a:gd name="connsiteY6"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390525 h 1581150"/>
              <a:gd name="connsiteX5" fmla="*/ 9525 w 9144000"/>
              <a:gd name="connsiteY5"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9525 w 9144000"/>
              <a:gd name="connsiteY5" fmla="*/ 9525 h 1581150"/>
              <a:gd name="connsiteX0" fmla="*/ 342207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342207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9134495 w 9144000"/>
              <a:gd name="connsiteY4" fmla="*/ 1572115 h 1581150"/>
              <a:gd name="connsiteX5" fmla="*/ 0 w 9144000"/>
              <a:gd name="connsiteY5" fmla="*/ 1571625 h 1581150"/>
              <a:gd name="connsiteX6" fmla="*/ 20 w 9144000"/>
              <a:gd name="connsiteY6" fmla="*/ 1323975 h 1581150"/>
              <a:gd name="connsiteX0" fmla="*/ 20 w 9144000"/>
              <a:gd name="connsiteY0" fmla="*/ 1323975 h 1581150"/>
              <a:gd name="connsiteX1" fmla="*/ 9144000 w 9144000"/>
              <a:gd name="connsiteY1" fmla="*/ 0 h 1581150"/>
              <a:gd name="connsiteX2" fmla="*/ 9144000 w 9144000"/>
              <a:gd name="connsiteY2" fmla="*/ 1581150 h 1581150"/>
              <a:gd name="connsiteX3" fmla="*/ 9134495 w 9144000"/>
              <a:gd name="connsiteY3" fmla="*/ 1572115 h 1581150"/>
              <a:gd name="connsiteX4" fmla="*/ 0 w 9144000"/>
              <a:gd name="connsiteY4" fmla="*/ 1571625 h 1581150"/>
              <a:gd name="connsiteX5" fmla="*/ 20 w 9144000"/>
              <a:gd name="connsiteY5" fmla="*/ 1323975 h 1581150"/>
              <a:gd name="connsiteX0" fmla="*/ 20 w 9144000"/>
              <a:gd name="connsiteY0" fmla="*/ 456601 h 713776"/>
              <a:gd name="connsiteX1" fmla="*/ 8611709 w 9144000"/>
              <a:gd name="connsiteY1" fmla="*/ 0 h 713776"/>
              <a:gd name="connsiteX2" fmla="*/ 9144000 w 9144000"/>
              <a:gd name="connsiteY2" fmla="*/ 713776 h 713776"/>
              <a:gd name="connsiteX3" fmla="*/ 9134495 w 9144000"/>
              <a:gd name="connsiteY3" fmla="*/ 704741 h 713776"/>
              <a:gd name="connsiteX4" fmla="*/ 0 w 9144000"/>
              <a:gd name="connsiteY4" fmla="*/ 704251 h 713776"/>
              <a:gd name="connsiteX5" fmla="*/ 20 w 9144000"/>
              <a:gd name="connsiteY5" fmla="*/ 456601 h 713776"/>
              <a:gd name="connsiteX0" fmla="*/ 20 w 9144000"/>
              <a:gd name="connsiteY0" fmla="*/ 818007 h 1075182"/>
              <a:gd name="connsiteX1" fmla="*/ 9124990 w 9144000"/>
              <a:gd name="connsiteY1" fmla="*/ 0 h 1075182"/>
              <a:gd name="connsiteX2" fmla="*/ 9144000 w 9144000"/>
              <a:gd name="connsiteY2" fmla="*/ 1075182 h 1075182"/>
              <a:gd name="connsiteX3" fmla="*/ 9134495 w 9144000"/>
              <a:gd name="connsiteY3" fmla="*/ 1066147 h 1075182"/>
              <a:gd name="connsiteX4" fmla="*/ 0 w 9144000"/>
              <a:gd name="connsiteY4" fmla="*/ 1065657 h 1075182"/>
              <a:gd name="connsiteX5" fmla="*/ 20 w 9144000"/>
              <a:gd name="connsiteY5" fmla="*/ 818007 h 1075182"/>
              <a:gd name="connsiteX0" fmla="*/ 20 w 9144000"/>
              <a:gd name="connsiteY0" fmla="*/ 176512 h 433687"/>
              <a:gd name="connsiteX1" fmla="*/ 8782802 w 9144000"/>
              <a:gd name="connsiteY1" fmla="*/ 0 h 433687"/>
              <a:gd name="connsiteX2" fmla="*/ 9144000 w 9144000"/>
              <a:gd name="connsiteY2" fmla="*/ 433687 h 433687"/>
              <a:gd name="connsiteX3" fmla="*/ 9134495 w 9144000"/>
              <a:gd name="connsiteY3" fmla="*/ 424652 h 433687"/>
              <a:gd name="connsiteX4" fmla="*/ 0 w 9144000"/>
              <a:gd name="connsiteY4" fmla="*/ 424162 h 433687"/>
              <a:gd name="connsiteX5" fmla="*/ 20 w 9144000"/>
              <a:gd name="connsiteY5" fmla="*/ 176512 h 433687"/>
              <a:gd name="connsiteX0" fmla="*/ 20 w 9144000"/>
              <a:gd name="connsiteY0" fmla="*/ 411426 h 668601"/>
              <a:gd name="connsiteX1" fmla="*/ 9124989 w 9144000"/>
              <a:gd name="connsiteY1" fmla="*/ 0 h 668601"/>
              <a:gd name="connsiteX2" fmla="*/ 9144000 w 9144000"/>
              <a:gd name="connsiteY2" fmla="*/ 668601 h 668601"/>
              <a:gd name="connsiteX3" fmla="*/ 9134495 w 9144000"/>
              <a:gd name="connsiteY3" fmla="*/ 659566 h 668601"/>
              <a:gd name="connsiteX4" fmla="*/ 0 w 9144000"/>
              <a:gd name="connsiteY4" fmla="*/ 659076 h 668601"/>
              <a:gd name="connsiteX5" fmla="*/ 20 w 9144000"/>
              <a:gd name="connsiteY5" fmla="*/ 411426 h 668601"/>
              <a:gd name="connsiteX0" fmla="*/ 20 w 9144000"/>
              <a:gd name="connsiteY0" fmla="*/ 998711 h 1081261"/>
              <a:gd name="connsiteX1" fmla="*/ 9124989 w 9144000"/>
              <a:gd name="connsiteY1" fmla="*/ 0 h 1081261"/>
              <a:gd name="connsiteX2" fmla="*/ 9144000 w 9144000"/>
              <a:gd name="connsiteY2" fmla="*/ 668601 h 1081261"/>
              <a:gd name="connsiteX3" fmla="*/ 9134495 w 9144000"/>
              <a:gd name="connsiteY3" fmla="*/ 659566 h 1081261"/>
              <a:gd name="connsiteX4" fmla="*/ 0 w 9144000"/>
              <a:gd name="connsiteY4" fmla="*/ 659076 h 1081261"/>
              <a:gd name="connsiteX5" fmla="*/ 20 w 9144000"/>
              <a:gd name="connsiteY5" fmla="*/ 998711 h 1081261"/>
              <a:gd name="connsiteX0" fmla="*/ 2243247 w 9144000"/>
              <a:gd name="connsiteY0" fmla="*/ 619235 h 701785"/>
              <a:gd name="connsiteX1" fmla="*/ 9124989 w 9144000"/>
              <a:gd name="connsiteY1" fmla="*/ 0 h 701785"/>
              <a:gd name="connsiteX2" fmla="*/ 9144000 w 9144000"/>
              <a:gd name="connsiteY2" fmla="*/ 668601 h 701785"/>
              <a:gd name="connsiteX3" fmla="*/ 9134495 w 9144000"/>
              <a:gd name="connsiteY3" fmla="*/ 659566 h 701785"/>
              <a:gd name="connsiteX4" fmla="*/ 0 w 9144000"/>
              <a:gd name="connsiteY4" fmla="*/ 659076 h 701785"/>
              <a:gd name="connsiteX5" fmla="*/ 2243247 w 9144000"/>
              <a:gd name="connsiteY5" fmla="*/ 619235 h 701785"/>
              <a:gd name="connsiteX0" fmla="*/ 7 w 6900760"/>
              <a:gd name="connsiteY0" fmla="*/ 619235 h 1354783"/>
              <a:gd name="connsiteX1" fmla="*/ 6881749 w 6900760"/>
              <a:gd name="connsiteY1" fmla="*/ 0 h 1354783"/>
              <a:gd name="connsiteX2" fmla="*/ 6900760 w 6900760"/>
              <a:gd name="connsiteY2" fmla="*/ 668601 h 1354783"/>
              <a:gd name="connsiteX3" fmla="*/ 6891255 w 6900760"/>
              <a:gd name="connsiteY3" fmla="*/ 659566 h 1354783"/>
              <a:gd name="connsiteX4" fmla="*/ 684361 w 6900760"/>
              <a:gd name="connsiteY4" fmla="*/ 1354783 h 1354783"/>
              <a:gd name="connsiteX5" fmla="*/ 7 w 6900760"/>
              <a:gd name="connsiteY5" fmla="*/ 619235 h 1354783"/>
              <a:gd name="connsiteX0" fmla="*/ 0 w 6900753"/>
              <a:gd name="connsiteY0" fmla="*/ 619235 h 668601"/>
              <a:gd name="connsiteX1" fmla="*/ 6881742 w 6900753"/>
              <a:gd name="connsiteY1" fmla="*/ 0 h 668601"/>
              <a:gd name="connsiteX2" fmla="*/ 6900753 w 6900753"/>
              <a:gd name="connsiteY2" fmla="*/ 668601 h 668601"/>
              <a:gd name="connsiteX3" fmla="*/ 6891248 w 6900753"/>
              <a:gd name="connsiteY3" fmla="*/ 659566 h 668601"/>
              <a:gd name="connsiteX4" fmla="*/ 0 w 6900753"/>
              <a:gd name="connsiteY4" fmla="*/ 619235 h 668601"/>
              <a:gd name="connsiteX0" fmla="*/ 0 w 6263905"/>
              <a:gd name="connsiteY0" fmla="*/ 1197485 h 1197485"/>
              <a:gd name="connsiteX1" fmla="*/ 6244894 w 6263905"/>
              <a:gd name="connsiteY1" fmla="*/ 0 h 1197485"/>
              <a:gd name="connsiteX2" fmla="*/ 6263905 w 6263905"/>
              <a:gd name="connsiteY2" fmla="*/ 668601 h 1197485"/>
              <a:gd name="connsiteX3" fmla="*/ 6254400 w 6263905"/>
              <a:gd name="connsiteY3" fmla="*/ 659566 h 1197485"/>
              <a:gd name="connsiteX4" fmla="*/ 0 w 6263905"/>
              <a:gd name="connsiteY4" fmla="*/ 1197485 h 1197485"/>
              <a:gd name="connsiteX0" fmla="*/ 0 w 7318982"/>
              <a:gd name="connsiteY0" fmla="*/ 673446 h 673446"/>
              <a:gd name="connsiteX1" fmla="*/ 7299971 w 7318982"/>
              <a:gd name="connsiteY1" fmla="*/ 0 h 673446"/>
              <a:gd name="connsiteX2" fmla="*/ 7318982 w 7318982"/>
              <a:gd name="connsiteY2" fmla="*/ 668601 h 673446"/>
              <a:gd name="connsiteX3" fmla="*/ 7309477 w 7318982"/>
              <a:gd name="connsiteY3" fmla="*/ 659566 h 673446"/>
              <a:gd name="connsiteX4" fmla="*/ 0 w 7318982"/>
              <a:gd name="connsiteY4" fmla="*/ 673446 h 673446"/>
              <a:gd name="connsiteX0" fmla="*/ 0 w 7318982"/>
              <a:gd name="connsiteY0" fmla="*/ 673446 h 673446"/>
              <a:gd name="connsiteX1" fmla="*/ 7299971 w 7318982"/>
              <a:gd name="connsiteY1" fmla="*/ 0 h 673446"/>
              <a:gd name="connsiteX2" fmla="*/ 7318982 w 7318982"/>
              <a:gd name="connsiteY2" fmla="*/ 668601 h 673446"/>
              <a:gd name="connsiteX3" fmla="*/ 0 w 7318982"/>
              <a:gd name="connsiteY3" fmla="*/ 673446 h 673446"/>
              <a:gd name="connsiteX0" fmla="*/ 0 w 7318982"/>
              <a:gd name="connsiteY0" fmla="*/ 526624 h 526624"/>
              <a:gd name="connsiteX1" fmla="*/ 7166898 w 7318982"/>
              <a:gd name="connsiteY1" fmla="*/ 0 h 526624"/>
              <a:gd name="connsiteX2" fmla="*/ 7318982 w 7318982"/>
              <a:gd name="connsiteY2" fmla="*/ 521779 h 526624"/>
              <a:gd name="connsiteX3" fmla="*/ 0 w 7318982"/>
              <a:gd name="connsiteY3" fmla="*/ 526624 h 526624"/>
              <a:gd name="connsiteX0" fmla="*/ 0 w 7323733"/>
              <a:gd name="connsiteY0" fmla="*/ 673445 h 673445"/>
              <a:gd name="connsiteX1" fmla="*/ 7323733 w 7323733"/>
              <a:gd name="connsiteY1" fmla="*/ 0 h 673445"/>
              <a:gd name="connsiteX2" fmla="*/ 7318982 w 7323733"/>
              <a:gd name="connsiteY2" fmla="*/ 668600 h 673445"/>
              <a:gd name="connsiteX3" fmla="*/ 0 w 7323733"/>
              <a:gd name="connsiteY3" fmla="*/ 673445 h 673445"/>
              <a:gd name="connsiteX0" fmla="*/ 0 w 7323733"/>
              <a:gd name="connsiteY0" fmla="*/ 673445 h 673445"/>
              <a:gd name="connsiteX1" fmla="*/ 7323733 w 7323733"/>
              <a:gd name="connsiteY1" fmla="*/ 0 h 673445"/>
              <a:gd name="connsiteX2" fmla="*/ 7145512 w 7323733"/>
              <a:gd name="connsiteY2" fmla="*/ 352371 h 673445"/>
              <a:gd name="connsiteX3" fmla="*/ 0 w 7323733"/>
              <a:gd name="connsiteY3" fmla="*/ 673445 h 673445"/>
              <a:gd name="connsiteX0" fmla="*/ 0 w 7323733"/>
              <a:gd name="connsiteY0" fmla="*/ 673445 h 675378"/>
              <a:gd name="connsiteX1" fmla="*/ 7323733 w 7323733"/>
              <a:gd name="connsiteY1" fmla="*/ 0 h 675378"/>
              <a:gd name="connsiteX2" fmla="*/ 7318982 w 7323733"/>
              <a:gd name="connsiteY2" fmla="*/ 675378 h 675378"/>
              <a:gd name="connsiteX3" fmla="*/ 0 w 7323733"/>
              <a:gd name="connsiteY3" fmla="*/ 673445 h 675378"/>
              <a:gd name="connsiteX0" fmla="*/ 0 w 7323733"/>
              <a:gd name="connsiteY0" fmla="*/ 673445 h 673445"/>
              <a:gd name="connsiteX1" fmla="*/ 7323733 w 7323733"/>
              <a:gd name="connsiteY1" fmla="*/ 0 h 673445"/>
              <a:gd name="connsiteX2" fmla="*/ 7202544 w 7323733"/>
              <a:gd name="connsiteY2" fmla="*/ 490158 h 673445"/>
              <a:gd name="connsiteX3" fmla="*/ 0 w 7323733"/>
              <a:gd name="connsiteY3" fmla="*/ 673445 h 673445"/>
              <a:gd name="connsiteX0" fmla="*/ 0 w 7323733"/>
              <a:gd name="connsiteY0" fmla="*/ 673445 h 675379"/>
              <a:gd name="connsiteX1" fmla="*/ 7323733 w 7323733"/>
              <a:gd name="connsiteY1" fmla="*/ 0 h 675379"/>
              <a:gd name="connsiteX2" fmla="*/ 7321359 w 7323733"/>
              <a:gd name="connsiteY2" fmla="*/ 675379 h 675379"/>
              <a:gd name="connsiteX3" fmla="*/ 0 w 7323733"/>
              <a:gd name="connsiteY3" fmla="*/ 673445 h 675379"/>
            </a:gdLst>
            <a:ahLst/>
            <a:cxnLst>
              <a:cxn ang="0">
                <a:pos x="connsiteX0" y="connsiteY0"/>
              </a:cxn>
              <a:cxn ang="0">
                <a:pos x="connsiteX1" y="connsiteY1"/>
              </a:cxn>
              <a:cxn ang="0">
                <a:pos x="connsiteX2" y="connsiteY2"/>
              </a:cxn>
              <a:cxn ang="0">
                <a:pos x="connsiteX3" y="connsiteY3"/>
              </a:cxn>
            </a:cxnLst>
            <a:rect l="l" t="t" r="r" b="b"/>
            <a:pathLst>
              <a:path w="7323733" h="675379">
                <a:moveTo>
                  <a:pt x="0" y="673445"/>
                </a:moveTo>
                <a:lnTo>
                  <a:pt x="7323733" y="0"/>
                </a:lnTo>
                <a:cubicBezTo>
                  <a:pt x="7322149" y="222867"/>
                  <a:pt x="7322943" y="452512"/>
                  <a:pt x="7321359" y="675379"/>
                </a:cubicBezTo>
                <a:lnTo>
                  <a:pt x="0" y="673445"/>
                </a:lnTo>
                <a:close/>
              </a:path>
            </a:pathLst>
          </a:custGeom>
          <a:gradFill>
            <a:gsLst>
              <a:gs pos="28000">
                <a:schemeClr val="accent3"/>
              </a:gs>
              <a:gs pos="40000">
                <a:schemeClr val="accent3">
                  <a:lumMod val="40000"/>
                  <a:lumOff val="60000"/>
                </a:schemeClr>
              </a:gs>
              <a:gs pos="48000">
                <a:schemeClr val="accent3"/>
              </a:gs>
            </a:gsLst>
            <a:lin ang="15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9" name="Freeform 8"/>
          <p:cNvSpPr/>
          <p:nvPr/>
        </p:nvSpPr>
        <p:spPr>
          <a:xfrm>
            <a:off x="0" y="5457826"/>
            <a:ext cx="9652000" cy="1400175"/>
          </a:xfrm>
          <a:custGeom>
            <a:avLst/>
            <a:gdLst>
              <a:gd name="connsiteX0" fmla="*/ 0 w 9134475"/>
              <a:gd name="connsiteY0" fmla="*/ 142875 h 1323975"/>
              <a:gd name="connsiteX1" fmla="*/ 6305550 w 9134475"/>
              <a:gd name="connsiteY1" fmla="*/ 1209675 h 1323975"/>
              <a:gd name="connsiteX2" fmla="*/ 9134475 w 9134475"/>
              <a:gd name="connsiteY2" fmla="*/ 0 h 1323975"/>
              <a:gd name="connsiteX3" fmla="*/ 9134475 w 9134475"/>
              <a:gd name="connsiteY3" fmla="*/ 1323975 h 1323975"/>
              <a:gd name="connsiteX4" fmla="*/ 0 w 9134475"/>
              <a:gd name="connsiteY4" fmla="*/ 1323975 h 1323975"/>
              <a:gd name="connsiteX5" fmla="*/ 0 w 9134475"/>
              <a:gd name="connsiteY5" fmla="*/ 142875 h 1323975"/>
              <a:gd name="connsiteX0" fmla="*/ 0 w 9134475"/>
              <a:gd name="connsiteY0" fmla="*/ 0 h 1181100"/>
              <a:gd name="connsiteX1" fmla="*/ 6305550 w 9134475"/>
              <a:gd name="connsiteY1" fmla="*/ 1066800 h 1181100"/>
              <a:gd name="connsiteX2" fmla="*/ 9134475 w 9134475"/>
              <a:gd name="connsiteY2" fmla="*/ 1181100 h 1181100"/>
              <a:gd name="connsiteX3" fmla="*/ 0 w 9134475"/>
              <a:gd name="connsiteY3" fmla="*/ 1181100 h 1181100"/>
              <a:gd name="connsiteX4" fmla="*/ 0 w 9134475"/>
              <a:gd name="connsiteY4" fmla="*/ 0 h 1181100"/>
              <a:gd name="connsiteX0" fmla="*/ 0 w 6494783"/>
              <a:gd name="connsiteY0" fmla="*/ 0 h 1181100"/>
              <a:gd name="connsiteX1" fmla="*/ 6305550 w 6494783"/>
              <a:gd name="connsiteY1" fmla="*/ 1066800 h 1181100"/>
              <a:gd name="connsiteX2" fmla="*/ 6494783 w 6494783"/>
              <a:gd name="connsiteY2" fmla="*/ 1181100 h 1181100"/>
              <a:gd name="connsiteX3" fmla="*/ 0 w 6494783"/>
              <a:gd name="connsiteY3" fmla="*/ 1181100 h 1181100"/>
              <a:gd name="connsiteX4" fmla="*/ 0 w 6494783"/>
              <a:gd name="connsiteY4" fmla="*/ 0 h 1181100"/>
              <a:gd name="connsiteX0" fmla="*/ 0 w 6494783"/>
              <a:gd name="connsiteY0" fmla="*/ 0 h 1181100"/>
              <a:gd name="connsiteX1" fmla="*/ 6494783 w 6494783"/>
              <a:gd name="connsiteY1" fmla="*/ 1181100 h 1181100"/>
              <a:gd name="connsiteX2" fmla="*/ 0 w 6494783"/>
              <a:gd name="connsiteY2" fmla="*/ 1181100 h 1181100"/>
              <a:gd name="connsiteX3" fmla="*/ 0 w 6494783"/>
              <a:gd name="connsiteY3" fmla="*/ 0 h 1181100"/>
              <a:gd name="connsiteX0" fmla="*/ 0 w 7415827"/>
              <a:gd name="connsiteY0" fmla="*/ 0 h 1181100"/>
              <a:gd name="connsiteX1" fmla="*/ 7415827 w 7415827"/>
              <a:gd name="connsiteY1" fmla="*/ 866775 h 1181100"/>
              <a:gd name="connsiteX2" fmla="*/ 0 w 7415827"/>
              <a:gd name="connsiteY2" fmla="*/ 1181100 h 1181100"/>
              <a:gd name="connsiteX3" fmla="*/ 0 w 7415827"/>
              <a:gd name="connsiteY3" fmla="*/ 0 h 1181100"/>
              <a:gd name="connsiteX0" fmla="*/ 0 w 7415827"/>
              <a:gd name="connsiteY0" fmla="*/ 0 h 1571625"/>
              <a:gd name="connsiteX1" fmla="*/ 7415827 w 7415827"/>
              <a:gd name="connsiteY1" fmla="*/ 866775 h 1571625"/>
              <a:gd name="connsiteX2" fmla="*/ 0 w 7415827"/>
              <a:gd name="connsiteY2" fmla="*/ 1571625 h 1571625"/>
              <a:gd name="connsiteX3" fmla="*/ 0 w 7415827"/>
              <a:gd name="connsiteY3" fmla="*/ 0 h 1571625"/>
              <a:gd name="connsiteX0" fmla="*/ 0 w 7415827"/>
              <a:gd name="connsiteY0" fmla="*/ 0 h 1571625"/>
              <a:gd name="connsiteX1" fmla="*/ 7415827 w 7415827"/>
              <a:gd name="connsiteY1" fmla="*/ 866775 h 1571625"/>
              <a:gd name="connsiteX2" fmla="*/ 1823096 w 7415827"/>
              <a:gd name="connsiteY2" fmla="*/ 1571625 h 1571625"/>
              <a:gd name="connsiteX3" fmla="*/ 0 w 7415827"/>
              <a:gd name="connsiteY3" fmla="*/ 1571625 h 1571625"/>
              <a:gd name="connsiteX4" fmla="*/ 0 w 7415827"/>
              <a:gd name="connsiteY4" fmla="*/ 0 h 1571625"/>
              <a:gd name="connsiteX0" fmla="*/ 0 w 7216426"/>
              <a:gd name="connsiteY0" fmla="*/ 0 h 1571625"/>
              <a:gd name="connsiteX1" fmla="*/ 7216426 w 7216426"/>
              <a:gd name="connsiteY1" fmla="*/ 1038225 h 1571625"/>
              <a:gd name="connsiteX2" fmla="*/ 1823096 w 7216426"/>
              <a:gd name="connsiteY2" fmla="*/ 1571625 h 1571625"/>
              <a:gd name="connsiteX3" fmla="*/ 0 w 7216426"/>
              <a:gd name="connsiteY3" fmla="*/ 1571625 h 1571625"/>
              <a:gd name="connsiteX4" fmla="*/ 0 w 7216426"/>
              <a:gd name="connsiteY4" fmla="*/ 0 h 1571625"/>
              <a:gd name="connsiteX0" fmla="*/ 0 w 7216426"/>
              <a:gd name="connsiteY0" fmla="*/ 0 h 914400"/>
              <a:gd name="connsiteX1" fmla="*/ 7216426 w 7216426"/>
              <a:gd name="connsiteY1" fmla="*/ 381000 h 914400"/>
              <a:gd name="connsiteX2" fmla="*/ 1823096 w 7216426"/>
              <a:gd name="connsiteY2" fmla="*/ 914400 h 914400"/>
              <a:gd name="connsiteX3" fmla="*/ 0 w 7216426"/>
              <a:gd name="connsiteY3" fmla="*/ 914400 h 914400"/>
              <a:gd name="connsiteX4" fmla="*/ 0 w 7216426"/>
              <a:gd name="connsiteY4" fmla="*/ 0 h 914400"/>
              <a:gd name="connsiteX0" fmla="*/ 0 w 7216426"/>
              <a:gd name="connsiteY0" fmla="*/ 0 h 1400175"/>
              <a:gd name="connsiteX1" fmla="*/ 7216426 w 7216426"/>
              <a:gd name="connsiteY1" fmla="*/ 866775 h 1400175"/>
              <a:gd name="connsiteX2" fmla="*/ 1823096 w 7216426"/>
              <a:gd name="connsiteY2" fmla="*/ 1400175 h 1400175"/>
              <a:gd name="connsiteX3" fmla="*/ 0 w 7216426"/>
              <a:gd name="connsiteY3" fmla="*/ 1400175 h 1400175"/>
              <a:gd name="connsiteX4" fmla="*/ 0 w 7216426"/>
              <a:gd name="connsiteY4" fmla="*/ 0 h 14001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16426" h="1400175">
                <a:moveTo>
                  <a:pt x="0" y="0"/>
                </a:moveTo>
                <a:lnTo>
                  <a:pt x="7216426" y="866775"/>
                </a:lnTo>
                <a:lnTo>
                  <a:pt x="1823096" y="1400175"/>
                </a:lnTo>
                <a:lnTo>
                  <a:pt x="0" y="1400175"/>
                </a:lnTo>
                <a:lnTo>
                  <a:pt x="0" y="0"/>
                </a:lnTo>
                <a:close/>
              </a:path>
            </a:pathLst>
          </a:custGeom>
          <a:gradFill>
            <a:gsLst>
              <a:gs pos="0">
                <a:schemeClr val="accent1"/>
              </a:gs>
              <a:gs pos="52000">
                <a:schemeClr val="accent1">
                  <a:lumMod val="40000"/>
                  <a:lumOff val="60000"/>
                </a:schemeClr>
              </a:gs>
              <a:gs pos="66000">
                <a:schemeClr val="accent1"/>
              </a:gs>
            </a:gsLst>
            <a:lin ang="1662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dirty="0">
              <a:solidFill>
                <a:schemeClr val="lt1"/>
              </a:solidFill>
              <a:latin typeface="+mn-lt"/>
              <a:ea typeface="+mn-ea"/>
              <a:cs typeface="+mn-cs"/>
            </a:endParaRPr>
          </a:p>
        </p:txBody>
      </p:sp>
      <p:sp>
        <p:nvSpPr>
          <p:cNvPr id="2" name="Title 1"/>
          <p:cNvSpPr>
            <a:spLocks noGrp="1"/>
          </p:cNvSpPr>
          <p:nvPr>
            <p:ph type="title"/>
          </p:nvPr>
        </p:nvSpPr>
        <p:spPr/>
        <p:txBody>
          <a:bodyPr/>
          <a:lstStyle/>
          <a:p>
            <a:r>
              <a:rPr lang="en-US"/>
              <a:t>Click to edit Master title style</a:t>
            </a:r>
          </a:p>
        </p:txBody>
      </p:sp>
      <p:sp>
        <p:nvSpPr>
          <p:cNvPr id="10" name="Freeform 9"/>
          <p:cNvSpPr/>
          <p:nvPr/>
        </p:nvSpPr>
        <p:spPr>
          <a:xfrm>
            <a:off x="-261" y="5412337"/>
            <a:ext cx="10140757" cy="927910"/>
          </a:xfrm>
          <a:custGeom>
            <a:avLst/>
            <a:gdLst>
              <a:gd name="connsiteX0" fmla="*/ 0 w 7436498"/>
              <a:gd name="connsiteY0" fmla="*/ 0 h 951723"/>
              <a:gd name="connsiteX1" fmla="*/ 0 w 7436498"/>
              <a:gd name="connsiteY1" fmla="*/ 139959 h 951723"/>
              <a:gd name="connsiteX2" fmla="*/ 7053942 w 7436498"/>
              <a:gd name="connsiteY2" fmla="*/ 951723 h 951723"/>
              <a:gd name="connsiteX3" fmla="*/ 7436498 w 7436498"/>
              <a:gd name="connsiteY3" fmla="*/ 914400 h 951723"/>
              <a:gd name="connsiteX4" fmla="*/ 0 w 7436498"/>
              <a:gd name="connsiteY4" fmla="*/ 0 h 951723"/>
              <a:gd name="connsiteX0" fmla="*/ 190500 w 7436498"/>
              <a:gd name="connsiteY0" fmla="*/ 0 h 1004110"/>
              <a:gd name="connsiteX1" fmla="*/ 0 w 7436498"/>
              <a:gd name="connsiteY1" fmla="*/ 192346 h 1004110"/>
              <a:gd name="connsiteX2" fmla="*/ 7053942 w 7436498"/>
              <a:gd name="connsiteY2" fmla="*/ 1004110 h 1004110"/>
              <a:gd name="connsiteX3" fmla="*/ 7436498 w 7436498"/>
              <a:gd name="connsiteY3" fmla="*/ 966787 h 1004110"/>
              <a:gd name="connsiteX4" fmla="*/ 190500 w 7436498"/>
              <a:gd name="connsiteY4" fmla="*/ 0 h 1004110"/>
              <a:gd name="connsiteX0" fmla="*/ 0 w 7448404"/>
              <a:gd name="connsiteY0" fmla="*/ 0 h 923148"/>
              <a:gd name="connsiteX1" fmla="*/ 11906 w 7448404"/>
              <a:gd name="connsiteY1" fmla="*/ 111384 h 923148"/>
              <a:gd name="connsiteX2" fmla="*/ 7065848 w 7448404"/>
              <a:gd name="connsiteY2" fmla="*/ 923148 h 923148"/>
              <a:gd name="connsiteX3" fmla="*/ 7448404 w 7448404"/>
              <a:gd name="connsiteY3" fmla="*/ 885825 h 923148"/>
              <a:gd name="connsiteX4" fmla="*/ 0 w 7448404"/>
              <a:gd name="connsiteY4" fmla="*/ 0 h 923148"/>
              <a:gd name="connsiteX0" fmla="*/ 0 w 7448404"/>
              <a:gd name="connsiteY0" fmla="*/ 0 h 923148"/>
              <a:gd name="connsiteX1" fmla="*/ 164306 w 7448404"/>
              <a:gd name="connsiteY1" fmla="*/ 68522 h 923148"/>
              <a:gd name="connsiteX2" fmla="*/ 7065848 w 7448404"/>
              <a:gd name="connsiteY2" fmla="*/ 923148 h 923148"/>
              <a:gd name="connsiteX3" fmla="*/ 7448404 w 7448404"/>
              <a:gd name="connsiteY3" fmla="*/ 885825 h 923148"/>
              <a:gd name="connsiteX4" fmla="*/ 0 w 7448404"/>
              <a:gd name="connsiteY4" fmla="*/ 0 h 923148"/>
              <a:gd name="connsiteX0" fmla="*/ 0 w 7448404"/>
              <a:gd name="connsiteY0" fmla="*/ 0 h 923148"/>
              <a:gd name="connsiteX1" fmla="*/ 302418 w 7448404"/>
              <a:gd name="connsiteY1" fmla="*/ 297122 h 923148"/>
              <a:gd name="connsiteX2" fmla="*/ 7065848 w 7448404"/>
              <a:gd name="connsiteY2" fmla="*/ 923148 h 923148"/>
              <a:gd name="connsiteX3" fmla="*/ 7448404 w 7448404"/>
              <a:gd name="connsiteY3" fmla="*/ 885825 h 923148"/>
              <a:gd name="connsiteX4" fmla="*/ 0 w 7448404"/>
              <a:gd name="connsiteY4" fmla="*/ 0 h 923148"/>
              <a:gd name="connsiteX0" fmla="*/ 1 w 7448405"/>
              <a:gd name="connsiteY0" fmla="*/ 0 h 923148"/>
              <a:gd name="connsiteX1" fmla="*/ 0 w 7448405"/>
              <a:gd name="connsiteY1" fmla="*/ 75665 h 923148"/>
              <a:gd name="connsiteX2" fmla="*/ 7065849 w 7448405"/>
              <a:gd name="connsiteY2" fmla="*/ 923148 h 923148"/>
              <a:gd name="connsiteX3" fmla="*/ 7448405 w 7448405"/>
              <a:gd name="connsiteY3" fmla="*/ 885825 h 923148"/>
              <a:gd name="connsiteX4" fmla="*/ 1 w 7448405"/>
              <a:gd name="connsiteY4" fmla="*/ 0 h 923148"/>
              <a:gd name="connsiteX0" fmla="*/ 1 w 7400780"/>
              <a:gd name="connsiteY0" fmla="*/ 0 h 928688"/>
              <a:gd name="connsiteX1" fmla="*/ 0 w 7400780"/>
              <a:gd name="connsiteY1" fmla="*/ 75665 h 928688"/>
              <a:gd name="connsiteX2" fmla="*/ 7065849 w 7400780"/>
              <a:gd name="connsiteY2" fmla="*/ 923148 h 928688"/>
              <a:gd name="connsiteX3" fmla="*/ 7400780 w 7400780"/>
              <a:gd name="connsiteY3" fmla="*/ 928688 h 928688"/>
              <a:gd name="connsiteX4" fmla="*/ 1 w 7400780"/>
              <a:gd name="connsiteY4" fmla="*/ 0 h 928688"/>
              <a:gd name="connsiteX0" fmla="*/ 1 w 7605568"/>
              <a:gd name="connsiteY0" fmla="*/ 0 h 923148"/>
              <a:gd name="connsiteX1" fmla="*/ 0 w 7605568"/>
              <a:gd name="connsiteY1" fmla="*/ 75665 h 923148"/>
              <a:gd name="connsiteX2" fmla="*/ 7065849 w 7605568"/>
              <a:gd name="connsiteY2" fmla="*/ 923148 h 923148"/>
              <a:gd name="connsiteX3" fmla="*/ 7605568 w 7605568"/>
              <a:gd name="connsiteY3" fmla="*/ 897732 h 923148"/>
              <a:gd name="connsiteX4" fmla="*/ 1 w 7605568"/>
              <a:gd name="connsiteY4" fmla="*/ 0 h 923148"/>
              <a:gd name="connsiteX0" fmla="*/ 1 w 7605568"/>
              <a:gd name="connsiteY0" fmla="*/ 0 h 897732"/>
              <a:gd name="connsiteX1" fmla="*/ 0 w 7605568"/>
              <a:gd name="connsiteY1" fmla="*/ 75665 h 897732"/>
              <a:gd name="connsiteX2" fmla="*/ 7065849 w 7605568"/>
              <a:gd name="connsiteY2" fmla="*/ 863617 h 897732"/>
              <a:gd name="connsiteX3" fmla="*/ 7605568 w 7605568"/>
              <a:gd name="connsiteY3" fmla="*/ 897732 h 897732"/>
              <a:gd name="connsiteX4" fmla="*/ 1 w 7605568"/>
              <a:gd name="connsiteY4" fmla="*/ 0 h 897732"/>
              <a:gd name="connsiteX0" fmla="*/ 1 w 7605568"/>
              <a:gd name="connsiteY0" fmla="*/ 0 h 927910"/>
              <a:gd name="connsiteX1" fmla="*/ 0 w 7605568"/>
              <a:gd name="connsiteY1" fmla="*/ 75665 h 927910"/>
              <a:gd name="connsiteX2" fmla="*/ 7225392 w 7605568"/>
              <a:gd name="connsiteY2" fmla="*/ 927910 h 927910"/>
              <a:gd name="connsiteX3" fmla="*/ 7605568 w 7605568"/>
              <a:gd name="connsiteY3" fmla="*/ 897732 h 927910"/>
              <a:gd name="connsiteX4" fmla="*/ 1 w 7605568"/>
              <a:gd name="connsiteY4" fmla="*/ 0 h 9279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05568" h="927910">
                <a:moveTo>
                  <a:pt x="1" y="0"/>
                </a:moveTo>
                <a:cubicBezTo>
                  <a:pt x="1" y="25222"/>
                  <a:pt x="0" y="50443"/>
                  <a:pt x="0" y="75665"/>
                </a:cubicBezTo>
                <a:lnTo>
                  <a:pt x="7225392" y="927910"/>
                </a:lnTo>
                <a:lnTo>
                  <a:pt x="7605568" y="897732"/>
                </a:lnTo>
                <a:lnTo>
                  <a:pt x="1"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1" name="Freeform 10"/>
          <p:cNvSpPr/>
          <p:nvPr/>
        </p:nvSpPr>
        <p:spPr>
          <a:xfrm>
            <a:off x="2240967" y="6116508"/>
            <a:ext cx="9954208" cy="741493"/>
          </a:xfrm>
          <a:custGeom>
            <a:avLst/>
            <a:gdLst>
              <a:gd name="connsiteX0" fmla="*/ 7408506 w 7408506"/>
              <a:gd name="connsiteY0" fmla="*/ 0 h 755780"/>
              <a:gd name="connsiteX1" fmla="*/ 0 w 7408506"/>
              <a:gd name="connsiteY1" fmla="*/ 755780 h 755780"/>
              <a:gd name="connsiteX2" fmla="*/ 662473 w 7408506"/>
              <a:gd name="connsiteY2" fmla="*/ 755780 h 755780"/>
              <a:gd name="connsiteX3" fmla="*/ 7408506 w 7408506"/>
              <a:gd name="connsiteY3" fmla="*/ 74645 h 755780"/>
              <a:gd name="connsiteX4" fmla="*/ 7408506 w 7408506"/>
              <a:gd name="connsiteY4" fmla="*/ 0 h 755780"/>
              <a:gd name="connsiteX0" fmla="*/ 6958449 w 6958449"/>
              <a:gd name="connsiteY0" fmla="*/ 0 h 755780"/>
              <a:gd name="connsiteX1" fmla="*/ 0 w 6958449"/>
              <a:gd name="connsiteY1" fmla="*/ 712918 h 755780"/>
              <a:gd name="connsiteX2" fmla="*/ 212416 w 6958449"/>
              <a:gd name="connsiteY2" fmla="*/ 755780 h 755780"/>
              <a:gd name="connsiteX3" fmla="*/ 6958449 w 6958449"/>
              <a:gd name="connsiteY3" fmla="*/ 74645 h 755780"/>
              <a:gd name="connsiteX4" fmla="*/ 6958449 w 6958449"/>
              <a:gd name="connsiteY4" fmla="*/ 0 h 755780"/>
              <a:gd name="connsiteX0" fmla="*/ 6958449 w 6958449"/>
              <a:gd name="connsiteY0" fmla="*/ 0 h 712918"/>
              <a:gd name="connsiteX1" fmla="*/ 0 w 6958449"/>
              <a:gd name="connsiteY1" fmla="*/ 712918 h 712918"/>
              <a:gd name="connsiteX2" fmla="*/ 302903 w 6958449"/>
              <a:gd name="connsiteY2" fmla="*/ 705774 h 712918"/>
              <a:gd name="connsiteX3" fmla="*/ 6958449 w 6958449"/>
              <a:gd name="connsiteY3" fmla="*/ 74645 h 712918"/>
              <a:gd name="connsiteX4" fmla="*/ 6958449 w 6958449"/>
              <a:gd name="connsiteY4" fmla="*/ 0 h 712918"/>
              <a:gd name="connsiteX0" fmla="*/ 6958449 w 6958449"/>
              <a:gd name="connsiteY0" fmla="*/ 0 h 741492"/>
              <a:gd name="connsiteX1" fmla="*/ 0 w 6958449"/>
              <a:gd name="connsiteY1" fmla="*/ 712918 h 741492"/>
              <a:gd name="connsiteX2" fmla="*/ 248134 w 6958449"/>
              <a:gd name="connsiteY2" fmla="*/ 741492 h 741492"/>
              <a:gd name="connsiteX3" fmla="*/ 6958449 w 6958449"/>
              <a:gd name="connsiteY3" fmla="*/ 74645 h 741492"/>
              <a:gd name="connsiteX4" fmla="*/ 6958449 w 6958449"/>
              <a:gd name="connsiteY4" fmla="*/ 0 h 741492"/>
              <a:gd name="connsiteX0" fmla="*/ 7465656 w 7465656"/>
              <a:gd name="connsiteY0" fmla="*/ 0 h 741493"/>
              <a:gd name="connsiteX1" fmla="*/ 0 w 7465656"/>
              <a:gd name="connsiteY1" fmla="*/ 741493 h 741493"/>
              <a:gd name="connsiteX2" fmla="*/ 755341 w 7465656"/>
              <a:gd name="connsiteY2" fmla="*/ 741492 h 741493"/>
              <a:gd name="connsiteX3" fmla="*/ 7465656 w 7465656"/>
              <a:gd name="connsiteY3" fmla="*/ 74645 h 741493"/>
              <a:gd name="connsiteX4" fmla="*/ 7465656 w 7465656"/>
              <a:gd name="connsiteY4" fmla="*/ 0 h 7414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65656" h="741493">
                <a:moveTo>
                  <a:pt x="7465656" y="0"/>
                </a:moveTo>
                <a:lnTo>
                  <a:pt x="0" y="741493"/>
                </a:lnTo>
                <a:lnTo>
                  <a:pt x="755341" y="741492"/>
                </a:lnTo>
                <a:lnTo>
                  <a:pt x="7465656" y="74645"/>
                </a:lnTo>
                <a:lnTo>
                  <a:pt x="7465656"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5" name="Date Placeholder 4"/>
          <p:cNvSpPr>
            <a:spLocks noGrp="1"/>
          </p:cNvSpPr>
          <p:nvPr>
            <p:ph type="dt" sz="half" idx="10"/>
          </p:nvPr>
        </p:nvSpPr>
        <p:spPr>
          <a:xfrm>
            <a:off x="8534400" y="6416676"/>
            <a:ext cx="2641600" cy="365125"/>
          </a:xfrm>
          <a:prstGeom prst="rect">
            <a:avLst/>
          </a:prstGeom>
        </p:spPr>
        <p:txBody>
          <a:bodyPr/>
          <a:lstStyle/>
          <a:p>
            <a:fld id="{BBCCA7B5-8BC9-491C-A887-7C3E7ED947D8}" type="datetime4">
              <a:rPr lang="en-US" smtClean="0"/>
              <a:pPr/>
              <a:t>January 15, 2026</a:t>
            </a:fld>
            <a:endParaRPr lang="en-US" dirty="0"/>
          </a:p>
        </p:txBody>
      </p:sp>
      <p:sp>
        <p:nvSpPr>
          <p:cNvPr id="6" name="Footer Placeholder 5"/>
          <p:cNvSpPr>
            <a:spLocks noGrp="1"/>
          </p:cNvSpPr>
          <p:nvPr>
            <p:ph type="ftr" sz="quarter" idx="11"/>
          </p:nvPr>
        </p:nvSpPr>
        <p:spPr>
          <a:xfrm>
            <a:off x="304800" y="6416676"/>
            <a:ext cx="3860800" cy="365125"/>
          </a:xfrm>
          <a:prstGeom prst="rect">
            <a:avLst/>
          </a:prstGeom>
        </p:spPr>
        <p:txBody>
          <a:bodyPr/>
          <a:lstStyle/>
          <a:p>
            <a:endParaRPr lang="en-US" dirty="0"/>
          </a:p>
        </p:txBody>
      </p:sp>
      <p:sp>
        <p:nvSpPr>
          <p:cNvPr id="7" name="Slide Number Placeholder 6"/>
          <p:cNvSpPr>
            <a:spLocks noGrp="1"/>
          </p:cNvSpPr>
          <p:nvPr>
            <p:ph type="sldNum" sz="quarter" idx="12"/>
          </p:nvPr>
        </p:nvSpPr>
        <p:spPr>
          <a:xfrm>
            <a:off x="11277600" y="6416676"/>
            <a:ext cx="609600" cy="365125"/>
          </a:xfrm>
          <a:prstGeom prst="rect">
            <a:avLst/>
          </a:prstGeom>
        </p:spPr>
        <p:txBody>
          <a:bodyPr/>
          <a:lstStyle/>
          <a:p>
            <a:fld id="{1D72EBF8-7CF5-44B7-B2BF-E22DE4D0703D}" type="slidenum">
              <a:rPr lang="en-US" smtClean="0"/>
              <a:pPr/>
              <a:t>‹#›</a:t>
            </a:fld>
            <a:endParaRPr lang="en-US" dirty="0"/>
          </a:p>
        </p:txBody>
      </p:sp>
      <p:sp>
        <p:nvSpPr>
          <p:cNvPr id="13" name="Content Placeholder 12"/>
          <p:cNvSpPr>
            <a:spLocks noGrp="1"/>
          </p:cNvSpPr>
          <p:nvPr>
            <p:ph sz="quarter" idx="13"/>
          </p:nvPr>
        </p:nvSpPr>
        <p:spPr>
          <a:xfrm>
            <a:off x="914400" y="1536192"/>
            <a:ext cx="4876800" cy="387705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5" name="Content Placeholder 14"/>
          <p:cNvSpPr>
            <a:spLocks noGrp="1"/>
          </p:cNvSpPr>
          <p:nvPr>
            <p:ph sz="quarter" idx="14"/>
          </p:nvPr>
        </p:nvSpPr>
        <p:spPr>
          <a:xfrm>
            <a:off x="6400800" y="1536192"/>
            <a:ext cx="4876800" cy="387705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8341045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Freeform 9"/>
          <p:cNvSpPr/>
          <p:nvPr/>
        </p:nvSpPr>
        <p:spPr>
          <a:xfrm>
            <a:off x="2409853" y="6148043"/>
            <a:ext cx="9785321" cy="711996"/>
          </a:xfrm>
          <a:custGeom>
            <a:avLst/>
            <a:gdLst>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666750 h 2114550"/>
              <a:gd name="connsiteX1" fmla="*/ 9144000 w 9144000"/>
              <a:gd name="connsiteY1" fmla="*/ 0 h 2114550"/>
              <a:gd name="connsiteX2" fmla="*/ 9144000 w 9144000"/>
              <a:gd name="connsiteY2" fmla="*/ 914400 h 2114550"/>
              <a:gd name="connsiteX3" fmla="*/ 6334125 w 9144000"/>
              <a:gd name="connsiteY3" fmla="*/ 2114550 h 2114550"/>
              <a:gd name="connsiteX4" fmla="*/ 0 w 9144000"/>
              <a:gd name="connsiteY4" fmla="*/ 1047750 h 2114550"/>
              <a:gd name="connsiteX5" fmla="*/ 9525 w 9144000"/>
              <a:gd name="connsiteY5" fmla="*/ 666750 h 2114550"/>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6334125 w 9144000"/>
              <a:gd name="connsiteY4" fmla="*/ 1457325 h 1581150"/>
              <a:gd name="connsiteX5" fmla="*/ 0 w 9144000"/>
              <a:gd name="connsiteY5" fmla="*/ 390525 h 1581150"/>
              <a:gd name="connsiteX6" fmla="*/ 9525 w 9144000"/>
              <a:gd name="connsiteY6"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390525 h 1581150"/>
              <a:gd name="connsiteX5" fmla="*/ 9525 w 9144000"/>
              <a:gd name="connsiteY5"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9525 w 9144000"/>
              <a:gd name="connsiteY5" fmla="*/ 9525 h 1581150"/>
              <a:gd name="connsiteX0" fmla="*/ 342207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342207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9134495 w 9144000"/>
              <a:gd name="connsiteY4" fmla="*/ 1572115 h 1581150"/>
              <a:gd name="connsiteX5" fmla="*/ 0 w 9144000"/>
              <a:gd name="connsiteY5" fmla="*/ 1571625 h 1581150"/>
              <a:gd name="connsiteX6" fmla="*/ 20 w 9144000"/>
              <a:gd name="connsiteY6" fmla="*/ 1323975 h 1581150"/>
              <a:gd name="connsiteX0" fmla="*/ 20 w 9144000"/>
              <a:gd name="connsiteY0" fmla="*/ 1323975 h 1581150"/>
              <a:gd name="connsiteX1" fmla="*/ 9144000 w 9144000"/>
              <a:gd name="connsiteY1" fmla="*/ 0 h 1581150"/>
              <a:gd name="connsiteX2" fmla="*/ 9144000 w 9144000"/>
              <a:gd name="connsiteY2" fmla="*/ 1581150 h 1581150"/>
              <a:gd name="connsiteX3" fmla="*/ 9134495 w 9144000"/>
              <a:gd name="connsiteY3" fmla="*/ 1572115 h 1581150"/>
              <a:gd name="connsiteX4" fmla="*/ 0 w 9144000"/>
              <a:gd name="connsiteY4" fmla="*/ 1571625 h 1581150"/>
              <a:gd name="connsiteX5" fmla="*/ 20 w 9144000"/>
              <a:gd name="connsiteY5" fmla="*/ 1323975 h 1581150"/>
              <a:gd name="connsiteX0" fmla="*/ 20 w 9144000"/>
              <a:gd name="connsiteY0" fmla="*/ 456601 h 713776"/>
              <a:gd name="connsiteX1" fmla="*/ 8611709 w 9144000"/>
              <a:gd name="connsiteY1" fmla="*/ 0 h 713776"/>
              <a:gd name="connsiteX2" fmla="*/ 9144000 w 9144000"/>
              <a:gd name="connsiteY2" fmla="*/ 713776 h 713776"/>
              <a:gd name="connsiteX3" fmla="*/ 9134495 w 9144000"/>
              <a:gd name="connsiteY3" fmla="*/ 704741 h 713776"/>
              <a:gd name="connsiteX4" fmla="*/ 0 w 9144000"/>
              <a:gd name="connsiteY4" fmla="*/ 704251 h 713776"/>
              <a:gd name="connsiteX5" fmla="*/ 20 w 9144000"/>
              <a:gd name="connsiteY5" fmla="*/ 456601 h 713776"/>
              <a:gd name="connsiteX0" fmla="*/ 20 w 9144000"/>
              <a:gd name="connsiteY0" fmla="*/ 818007 h 1075182"/>
              <a:gd name="connsiteX1" fmla="*/ 9124990 w 9144000"/>
              <a:gd name="connsiteY1" fmla="*/ 0 h 1075182"/>
              <a:gd name="connsiteX2" fmla="*/ 9144000 w 9144000"/>
              <a:gd name="connsiteY2" fmla="*/ 1075182 h 1075182"/>
              <a:gd name="connsiteX3" fmla="*/ 9134495 w 9144000"/>
              <a:gd name="connsiteY3" fmla="*/ 1066147 h 1075182"/>
              <a:gd name="connsiteX4" fmla="*/ 0 w 9144000"/>
              <a:gd name="connsiteY4" fmla="*/ 1065657 h 1075182"/>
              <a:gd name="connsiteX5" fmla="*/ 20 w 9144000"/>
              <a:gd name="connsiteY5" fmla="*/ 818007 h 1075182"/>
              <a:gd name="connsiteX0" fmla="*/ 20 w 9144000"/>
              <a:gd name="connsiteY0" fmla="*/ 176512 h 433687"/>
              <a:gd name="connsiteX1" fmla="*/ 8782802 w 9144000"/>
              <a:gd name="connsiteY1" fmla="*/ 0 h 433687"/>
              <a:gd name="connsiteX2" fmla="*/ 9144000 w 9144000"/>
              <a:gd name="connsiteY2" fmla="*/ 433687 h 433687"/>
              <a:gd name="connsiteX3" fmla="*/ 9134495 w 9144000"/>
              <a:gd name="connsiteY3" fmla="*/ 424652 h 433687"/>
              <a:gd name="connsiteX4" fmla="*/ 0 w 9144000"/>
              <a:gd name="connsiteY4" fmla="*/ 424162 h 433687"/>
              <a:gd name="connsiteX5" fmla="*/ 20 w 9144000"/>
              <a:gd name="connsiteY5" fmla="*/ 176512 h 433687"/>
              <a:gd name="connsiteX0" fmla="*/ 20 w 9144000"/>
              <a:gd name="connsiteY0" fmla="*/ 411426 h 668601"/>
              <a:gd name="connsiteX1" fmla="*/ 9124989 w 9144000"/>
              <a:gd name="connsiteY1" fmla="*/ 0 h 668601"/>
              <a:gd name="connsiteX2" fmla="*/ 9144000 w 9144000"/>
              <a:gd name="connsiteY2" fmla="*/ 668601 h 668601"/>
              <a:gd name="connsiteX3" fmla="*/ 9134495 w 9144000"/>
              <a:gd name="connsiteY3" fmla="*/ 659566 h 668601"/>
              <a:gd name="connsiteX4" fmla="*/ 0 w 9144000"/>
              <a:gd name="connsiteY4" fmla="*/ 659076 h 668601"/>
              <a:gd name="connsiteX5" fmla="*/ 20 w 9144000"/>
              <a:gd name="connsiteY5" fmla="*/ 411426 h 668601"/>
              <a:gd name="connsiteX0" fmla="*/ 20 w 9144000"/>
              <a:gd name="connsiteY0" fmla="*/ 998711 h 1081261"/>
              <a:gd name="connsiteX1" fmla="*/ 9124989 w 9144000"/>
              <a:gd name="connsiteY1" fmla="*/ 0 h 1081261"/>
              <a:gd name="connsiteX2" fmla="*/ 9144000 w 9144000"/>
              <a:gd name="connsiteY2" fmla="*/ 668601 h 1081261"/>
              <a:gd name="connsiteX3" fmla="*/ 9134495 w 9144000"/>
              <a:gd name="connsiteY3" fmla="*/ 659566 h 1081261"/>
              <a:gd name="connsiteX4" fmla="*/ 0 w 9144000"/>
              <a:gd name="connsiteY4" fmla="*/ 659076 h 1081261"/>
              <a:gd name="connsiteX5" fmla="*/ 20 w 9144000"/>
              <a:gd name="connsiteY5" fmla="*/ 998711 h 1081261"/>
              <a:gd name="connsiteX0" fmla="*/ 2243247 w 9144000"/>
              <a:gd name="connsiteY0" fmla="*/ 619235 h 701785"/>
              <a:gd name="connsiteX1" fmla="*/ 9124989 w 9144000"/>
              <a:gd name="connsiteY1" fmla="*/ 0 h 701785"/>
              <a:gd name="connsiteX2" fmla="*/ 9144000 w 9144000"/>
              <a:gd name="connsiteY2" fmla="*/ 668601 h 701785"/>
              <a:gd name="connsiteX3" fmla="*/ 9134495 w 9144000"/>
              <a:gd name="connsiteY3" fmla="*/ 659566 h 701785"/>
              <a:gd name="connsiteX4" fmla="*/ 0 w 9144000"/>
              <a:gd name="connsiteY4" fmla="*/ 659076 h 701785"/>
              <a:gd name="connsiteX5" fmla="*/ 2243247 w 9144000"/>
              <a:gd name="connsiteY5" fmla="*/ 619235 h 701785"/>
              <a:gd name="connsiteX0" fmla="*/ 7 w 6900760"/>
              <a:gd name="connsiteY0" fmla="*/ 619235 h 1354783"/>
              <a:gd name="connsiteX1" fmla="*/ 6881749 w 6900760"/>
              <a:gd name="connsiteY1" fmla="*/ 0 h 1354783"/>
              <a:gd name="connsiteX2" fmla="*/ 6900760 w 6900760"/>
              <a:gd name="connsiteY2" fmla="*/ 668601 h 1354783"/>
              <a:gd name="connsiteX3" fmla="*/ 6891255 w 6900760"/>
              <a:gd name="connsiteY3" fmla="*/ 659566 h 1354783"/>
              <a:gd name="connsiteX4" fmla="*/ 684361 w 6900760"/>
              <a:gd name="connsiteY4" fmla="*/ 1354783 h 1354783"/>
              <a:gd name="connsiteX5" fmla="*/ 7 w 6900760"/>
              <a:gd name="connsiteY5" fmla="*/ 619235 h 1354783"/>
              <a:gd name="connsiteX0" fmla="*/ 0 w 6900753"/>
              <a:gd name="connsiteY0" fmla="*/ 619235 h 668601"/>
              <a:gd name="connsiteX1" fmla="*/ 6881742 w 6900753"/>
              <a:gd name="connsiteY1" fmla="*/ 0 h 668601"/>
              <a:gd name="connsiteX2" fmla="*/ 6900753 w 6900753"/>
              <a:gd name="connsiteY2" fmla="*/ 668601 h 668601"/>
              <a:gd name="connsiteX3" fmla="*/ 6891248 w 6900753"/>
              <a:gd name="connsiteY3" fmla="*/ 659566 h 668601"/>
              <a:gd name="connsiteX4" fmla="*/ 0 w 6900753"/>
              <a:gd name="connsiteY4" fmla="*/ 619235 h 668601"/>
              <a:gd name="connsiteX0" fmla="*/ 0 w 6263905"/>
              <a:gd name="connsiteY0" fmla="*/ 1197485 h 1197485"/>
              <a:gd name="connsiteX1" fmla="*/ 6244894 w 6263905"/>
              <a:gd name="connsiteY1" fmla="*/ 0 h 1197485"/>
              <a:gd name="connsiteX2" fmla="*/ 6263905 w 6263905"/>
              <a:gd name="connsiteY2" fmla="*/ 668601 h 1197485"/>
              <a:gd name="connsiteX3" fmla="*/ 6254400 w 6263905"/>
              <a:gd name="connsiteY3" fmla="*/ 659566 h 1197485"/>
              <a:gd name="connsiteX4" fmla="*/ 0 w 6263905"/>
              <a:gd name="connsiteY4" fmla="*/ 1197485 h 1197485"/>
              <a:gd name="connsiteX0" fmla="*/ 0 w 7318982"/>
              <a:gd name="connsiteY0" fmla="*/ 673446 h 673446"/>
              <a:gd name="connsiteX1" fmla="*/ 7299971 w 7318982"/>
              <a:gd name="connsiteY1" fmla="*/ 0 h 673446"/>
              <a:gd name="connsiteX2" fmla="*/ 7318982 w 7318982"/>
              <a:gd name="connsiteY2" fmla="*/ 668601 h 673446"/>
              <a:gd name="connsiteX3" fmla="*/ 7309477 w 7318982"/>
              <a:gd name="connsiteY3" fmla="*/ 659566 h 673446"/>
              <a:gd name="connsiteX4" fmla="*/ 0 w 7318982"/>
              <a:gd name="connsiteY4" fmla="*/ 673446 h 673446"/>
              <a:gd name="connsiteX0" fmla="*/ 0 w 7318982"/>
              <a:gd name="connsiteY0" fmla="*/ 673446 h 673446"/>
              <a:gd name="connsiteX1" fmla="*/ 7299971 w 7318982"/>
              <a:gd name="connsiteY1" fmla="*/ 0 h 673446"/>
              <a:gd name="connsiteX2" fmla="*/ 7318982 w 7318982"/>
              <a:gd name="connsiteY2" fmla="*/ 668601 h 673446"/>
              <a:gd name="connsiteX3" fmla="*/ 0 w 7318982"/>
              <a:gd name="connsiteY3" fmla="*/ 673446 h 673446"/>
              <a:gd name="connsiteX0" fmla="*/ 0 w 7318982"/>
              <a:gd name="connsiteY0" fmla="*/ 526624 h 526624"/>
              <a:gd name="connsiteX1" fmla="*/ 7166898 w 7318982"/>
              <a:gd name="connsiteY1" fmla="*/ 0 h 526624"/>
              <a:gd name="connsiteX2" fmla="*/ 7318982 w 7318982"/>
              <a:gd name="connsiteY2" fmla="*/ 521779 h 526624"/>
              <a:gd name="connsiteX3" fmla="*/ 0 w 7318982"/>
              <a:gd name="connsiteY3" fmla="*/ 526624 h 526624"/>
              <a:gd name="connsiteX0" fmla="*/ 0 w 7323733"/>
              <a:gd name="connsiteY0" fmla="*/ 673445 h 673445"/>
              <a:gd name="connsiteX1" fmla="*/ 7323733 w 7323733"/>
              <a:gd name="connsiteY1" fmla="*/ 0 h 673445"/>
              <a:gd name="connsiteX2" fmla="*/ 7318982 w 7323733"/>
              <a:gd name="connsiteY2" fmla="*/ 668600 h 673445"/>
              <a:gd name="connsiteX3" fmla="*/ 0 w 7323733"/>
              <a:gd name="connsiteY3" fmla="*/ 673445 h 673445"/>
              <a:gd name="connsiteX0" fmla="*/ 0 w 7323733"/>
              <a:gd name="connsiteY0" fmla="*/ 673445 h 673445"/>
              <a:gd name="connsiteX1" fmla="*/ 7323733 w 7323733"/>
              <a:gd name="connsiteY1" fmla="*/ 0 h 673445"/>
              <a:gd name="connsiteX2" fmla="*/ 7145512 w 7323733"/>
              <a:gd name="connsiteY2" fmla="*/ 352371 h 673445"/>
              <a:gd name="connsiteX3" fmla="*/ 0 w 7323733"/>
              <a:gd name="connsiteY3" fmla="*/ 673445 h 673445"/>
              <a:gd name="connsiteX0" fmla="*/ 0 w 7323733"/>
              <a:gd name="connsiteY0" fmla="*/ 673445 h 675378"/>
              <a:gd name="connsiteX1" fmla="*/ 7323733 w 7323733"/>
              <a:gd name="connsiteY1" fmla="*/ 0 h 675378"/>
              <a:gd name="connsiteX2" fmla="*/ 7318982 w 7323733"/>
              <a:gd name="connsiteY2" fmla="*/ 675378 h 675378"/>
              <a:gd name="connsiteX3" fmla="*/ 0 w 7323733"/>
              <a:gd name="connsiteY3" fmla="*/ 673445 h 675378"/>
              <a:gd name="connsiteX0" fmla="*/ 0 w 7323733"/>
              <a:gd name="connsiteY0" fmla="*/ 673445 h 673445"/>
              <a:gd name="connsiteX1" fmla="*/ 7323733 w 7323733"/>
              <a:gd name="connsiteY1" fmla="*/ 0 h 673445"/>
              <a:gd name="connsiteX2" fmla="*/ 7202544 w 7323733"/>
              <a:gd name="connsiteY2" fmla="*/ 490158 h 673445"/>
              <a:gd name="connsiteX3" fmla="*/ 0 w 7323733"/>
              <a:gd name="connsiteY3" fmla="*/ 673445 h 673445"/>
              <a:gd name="connsiteX0" fmla="*/ 0 w 7323733"/>
              <a:gd name="connsiteY0" fmla="*/ 673445 h 675379"/>
              <a:gd name="connsiteX1" fmla="*/ 7323733 w 7323733"/>
              <a:gd name="connsiteY1" fmla="*/ 0 h 675379"/>
              <a:gd name="connsiteX2" fmla="*/ 7321359 w 7323733"/>
              <a:gd name="connsiteY2" fmla="*/ 675379 h 675379"/>
              <a:gd name="connsiteX3" fmla="*/ 0 w 7323733"/>
              <a:gd name="connsiteY3" fmla="*/ 673445 h 675379"/>
            </a:gdLst>
            <a:ahLst/>
            <a:cxnLst>
              <a:cxn ang="0">
                <a:pos x="connsiteX0" y="connsiteY0"/>
              </a:cxn>
              <a:cxn ang="0">
                <a:pos x="connsiteX1" y="connsiteY1"/>
              </a:cxn>
              <a:cxn ang="0">
                <a:pos x="connsiteX2" y="connsiteY2"/>
              </a:cxn>
              <a:cxn ang="0">
                <a:pos x="connsiteX3" y="connsiteY3"/>
              </a:cxn>
            </a:cxnLst>
            <a:rect l="l" t="t" r="r" b="b"/>
            <a:pathLst>
              <a:path w="7323733" h="675379">
                <a:moveTo>
                  <a:pt x="0" y="673445"/>
                </a:moveTo>
                <a:lnTo>
                  <a:pt x="7323733" y="0"/>
                </a:lnTo>
                <a:cubicBezTo>
                  <a:pt x="7322149" y="222867"/>
                  <a:pt x="7322943" y="452512"/>
                  <a:pt x="7321359" y="675379"/>
                </a:cubicBezTo>
                <a:lnTo>
                  <a:pt x="0" y="673445"/>
                </a:lnTo>
                <a:close/>
              </a:path>
            </a:pathLst>
          </a:custGeom>
          <a:gradFill>
            <a:gsLst>
              <a:gs pos="28000">
                <a:schemeClr val="accent1"/>
              </a:gs>
              <a:gs pos="40000">
                <a:schemeClr val="accent1">
                  <a:lumMod val="40000"/>
                  <a:lumOff val="60000"/>
                </a:schemeClr>
              </a:gs>
              <a:gs pos="48000">
                <a:schemeClr val="accent1"/>
              </a:gs>
            </a:gsLst>
            <a:lin ang="15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dirty="0">
              <a:solidFill>
                <a:schemeClr val="lt1"/>
              </a:solidFill>
              <a:latin typeface="+mn-lt"/>
              <a:ea typeface="+mn-ea"/>
              <a:cs typeface="+mn-cs"/>
            </a:endParaRPr>
          </a:p>
        </p:txBody>
      </p:sp>
      <p:sp>
        <p:nvSpPr>
          <p:cNvPr id="11" name="Freeform 10"/>
          <p:cNvSpPr/>
          <p:nvPr/>
        </p:nvSpPr>
        <p:spPr>
          <a:xfrm>
            <a:off x="0" y="5457826"/>
            <a:ext cx="9652000" cy="1400175"/>
          </a:xfrm>
          <a:custGeom>
            <a:avLst/>
            <a:gdLst>
              <a:gd name="connsiteX0" fmla="*/ 0 w 9134475"/>
              <a:gd name="connsiteY0" fmla="*/ 142875 h 1323975"/>
              <a:gd name="connsiteX1" fmla="*/ 6305550 w 9134475"/>
              <a:gd name="connsiteY1" fmla="*/ 1209675 h 1323975"/>
              <a:gd name="connsiteX2" fmla="*/ 9134475 w 9134475"/>
              <a:gd name="connsiteY2" fmla="*/ 0 h 1323975"/>
              <a:gd name="connsiteX3" fmla="*/ 9134475 w 9134475"/>
              <a:gd name="connsiteY3" fmla="*/ 1323975 h 1323975"/>
              <a:gd name="connsiteX4" fmla="*/ 0 w 9134475"/>
              <a:gd name="connsiteY4" fmla="*/ 1323975 h 1323975"/>
              <a:gd name="connsiteX5" fmla="*/ 0 w 9134475"/>
              <a:gd name="connsiteY5" fmla="*/ 142875 h 1323975"/>
              <a:gd name="connsiteX0" fmla="*/ 0 w 9134475"/>
              <a:gd name="connsiteY0" fmla="*/ 0 h 1181100"/>
              <a:gd name="connsiteX1" fmla="*/ 6305550 w 9134475"/>
              <a:gd name="connsiteY1" fmla="*/ 1066800 h 1181100"/>
              <a:gd name="connsiteX2" fmla="*/ 9134475 w 9134475"/>
              <a:gd name="connsiteY2" fmla="*/ 1181100 h 1181100"/>
              <a:gd name="connsiteX3" fmla="*/ 0 w 9134475"/>
              <a:gd name="connsiteY3" fmla="*/ 1181100 h 1181100"/>
              <a:gd name="connsiteX4" fmla="*/ 0 w 9134475"/>
              <a:gd name="connsiteY4" fmla="*/ 0 h 1181100"/>
              <a:gd name="connsiteX0" fmla="*/ 0 w 6494783"/>
              <a:gd name="connsiteY0" fmla="*/ 0 h 1181100"/>
              <a:gd name="connsiteX1" fmla="*/ 6305550 w 6494783"/>
              <a:gd name="connsiteY1" fmla="*/ 1066800 h 1181100"/>
              <a:gd name="connsiteX2" fmla="*/ 6494783 w 6494783"/>
              <a:gd name="connsiteY2" fmla="*/ 1181100 h 1181100"/>
              <a:gd name="connsiteX3" fmla="*/ 0 w 6494783"/>
              <a:gd name="connsiteY3" fmla="*/ 1181100 h 1181100"/>
              <a:gd name="connsiteX4" fmla="*/ 0 w 6494783"/>
              <a:gd name="connsiteY4" fmla="*/ 0 h 1181100"/>
              <a:gd name="connsiteX0" fmla="*/ 0 w 6494783"/>
              <a:gd name="connsiteY0" fmla="*/ 0 h 1181100"/>
              <a:gd name="connsiteX1" fmla="*/ 6494783 w 6494783"/>
              <a:gd name="connsiteY1" fmla="*/ 1181100 h 1181100"/>
              <a:gd name="connsiteX2" fmla="*/ 0 w 6494783"/>
              <a:gd name="connsiteY2" fmla="*/ 1181100 h 1181100"/>
              <a:gd name="connsiteX3" fmla="*/ 0 w 6494783"/>
              <a:gd name="connsiteY3" fmla="*/ 0 h 1181100"/>
              <a:gd name="connsiteX0" fmla="*/ 0 w 7415827"/>
              <a:gd name="connsiteY0" fmla="*/ 0 h 1181100"/>
              <a:gd name="connsiteX1" fmla="*/ 7415827 w 7415827"/>
              <a:gd name="connsiteY1" fmla="*/ 866775 h 1181100"/>
              <a:gd name="connsiteX2" fmla="*/ 0 w 7415827"/>
              <a:gd name="connsiteY2" fmla="*/ 1181100 h 1181100"/>
              <a:gd name="connsiteX3" fmla="*/ 0 w 7415827"/>
              <a:gd name="connsiteY3" fmla="*/ 0 h 1181100"/>
              <a:gd name="connsiteX0" fmla="*/ 0 w 7415827"/>
              <a:gd name="connsiteY0" fmla="*/ 0 h 1571625"/>
              <a:gd name="connsiteX1" fmla="*/ 7415827 w 7415827"/>
              <a:gd name="connsiteY1" fmla="*/ 866775 h 1571625"/>
              <a:gd name="connsiteX2" fmla="*/ 0 w 7415827"/>
              <a:gd name="connsiteY2" fmla="*/ 1571625 h 1571625"/>
              <a:gd name="connsiteX3" fmla="*/ 0 w 7415827"/>
              <a:gd name="connsiteY3" fmla="*/ 0 h 1571625"/>
              <a:gd name="connsiteX0" fmla="*/ 0 w 7415827"/>
              <a:gd name="connsiteY0" fmla="*/ 0 h 1571625"/>
              <a:gd name="connsiteX1" fmla="*/ 7415827 w 7415827"/>
              <a:gd name="connsiteY1" fmla="*/ 866775 h 1571625"/>
              <a:gd name="connsiteX2" fmla="*/ 1823096 w 7415827"/>
              <a:gd name="connsiteY2" fmla="*/ 1571625 h 1571625"/>
              <a:gd name="connsiteX3" fmla="*/ 0 w 7415827"/>
              <a:gd name="connsiteY3" fmla="*/ 1571625 h 1571625"/>
              <a:gd name="connsiteX4" fmla="*/ 0 w 7415827"/>
              <a:gd name="connsiteY4" fmla="*/ 0 h 1571625"/>
              <a:gd name="connsiteX0" fmla="*/ 0 w 7216426"/>
              <a:gd name="connsiteY0" fmla="*/ 0 h 1571625"/>
              <a:gd name="connsiteX1" fmla="*/ 7216426 w 7216426"/>
              <a:gd name="connsiteY1" fmla="*/ 1038225 h 1571625"/>
              <a:gd name="connsiteX2" fmla="*/ 1823096 w 7216426"/>
              <a:gd name="connsiteY2" fmla="*/ 1571625 h 1571625"/>
              <a:gd name="connsiteX3" fmla="*/ 0 w 7216426"/>
              <a:gd name="connsiteY3" fmla="*/ 1571625 h 1571625"/>
              <a:gd name="connsiteX4" fmla="*/ 0 w 7216426"/>
              <a:gd name="connsiteY4" fmla="*/ 0 h 1571625"/>
              <a:gd name="connsiteX0" fmla="*/ 0 w 7216426"/>
              <a:gd name="connsiteY0" fmla="*/ 0 h 914400"/>
              <a:gd name="connsiteX1" fmla="*/ 7216426 w 7216426"/>
              <a:gd name="connsiteY1" fmla="*/ 381000 h 914400"/>
              <a:gd name="connsiteX2" fmla="*/ 1823096 w 7216426"/>
              <a:gd name="connsiteY2" fmla="*/ 914400 h 914400"/>
              <a:gd name="connsiteX3" fmla="*/ 0 w 7216426"/>
              <a:gd name="connsiteY3" fmla="*/ 914400 h 914400"/>
              <a:gd name="connsiteX4" fmla="*/ 0 w 7216426"/>
              <a:gd name="connsiteY4" fmla="*/ 0 h 914400"/>
              <a:gd name="connsiteX0" fmla="*/ 0 w 7216426"/>
              <a:gd name="connsiteY0" fmla="*/ 0 h 1400175"/>
              <a:gd name="connsiteX1" fmla="*/ 7216426 w 7216426"/>
              <a:gd name="connsiteY1" fmla="*/ 866775 h 1400175"/>
              <a:gd name="connsiteX2" fmla="*/ 1823096 w 7216426"/>
              <a:gd name="connsiteY2" fmla="*/ 1400175 h 1400175"/>
              <a:gd name="connsiteX3" fmla="*/ 0 w 7216426"/>
              <a:gd name="connsiteY3" fmla="*/ 1400175 h 1400175"/>
              <a:gd name="connsiteX4" fmla="*/ 0 w 7216426"/>
              <a:gd name="connsiteY4" fmla="*/ 0 h 14001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16426" h="1400175">
                <a:moveTo>
                  <a:pt x="0" y="0"/>
                </a:moveTo>
                <a:lnTo>
                  <a:pt x="7216426" y="866775"/>
                </a:lnTo>
                <a:lnTo>
                  <a:pt x="1823096" y="1400175"/>
                </a:lnTo>
                <a:lnTo>
                  <a:pt x="0" y="1400175"/>
                </a:lnTo>
                <a:lnTo>
                  <a:pt x="0" y="0"/>
                </a:lnTo>
                <a:close/>
              </a:path>
            </a:pathLst>
          </a:custGeom>
          <a:gradFill>
            <a:gsLst>
              <a:gs pos="0">
                <a:schemeClr val="accent3"/>
              </a:gs>
              <a:gs pos="52000">
                <a:schemeClr val="accent3">
                  <a:lumMod val="40000"/>
                  <a:lumOff val="60000"/>
                </a:schemeClr>
              </a:gs>
              <a:gs pos="66000">
                <a:schemeClr val="accent3"/>
              </a:gs>
            </a:gsLst>
            <a:lin ang="1662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dirty="0">
              <a:solidFill>
                <a:schemeClr val="lt1"/>
              </a:solidFill>
              <a:latin typeface="+mn-lt"/>
              <a:ea typeface="+mn-ea"/>
              <a:cs typeface="+mn-cs"/>
            </a:endParaRPr>
          </a:p>
        </p:txBody>
      </p:sp>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914400" y="1535113"/>
            <a:ext cx="4876800" cy="639762"/>
          </a:xfrm>
        </p:spPr>
        <p:txBody>
          <a:bodyPr anchor="b">
            <a:normAutofit/>
          </a:bodyPr>
          <a:lstStyle>
            <a:lvl1pPr marL="0" indent="0">
              <a:buNone/>
              <a:defRPr sz="2000" b="0" baseline="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5" name="Text Placeholder 4"/>
          <p:cNvSpPr>
            <a:spLocks noGrp="1"/>
          </p:cNvSpPr>
          <p:nvPr>
            <p:ph type="body" sz="quarter" idx="3"/>
          </p:nvPr>
        </p:nvSpPr>
        <p:spPr>
          <a:xfrm>
            <a:off x="6400800" y="1535113"/>
            <a:ext cx="4876800" cy="639762"/>
          </a:xfrm>
        </p:spPr>
        <p:txBody>
          <a:bodyPr anchor="b">
            <a:normAutofit/>
          </a:bodyPr>
          <a:lstStyle>
            <a:lvl1pPr marL="0" indent="0">
              <a:buNone/>
              <a:defRPr sz="2000" b="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Freeform 11"/>
          <p:cNvSpPr/>
          <p:nvPr/>
        </p:nvSpPr>
        <p:spPr>
          <a:xfrm>
            <a:off x="-261" y="5412337"/>
            <a:ext cx="10140757" cy="927910"/>
          </a:xfrm>
          <a:custGeom>
            <a:avLst/>
            <a:gdLst>
              <a:gd name="connsiteX0" fmla="*/ 0 w 7436498"/>
              <a:gd name="connsiteY0" fmla="*/ 0 h 951723"/>
              <a:gd name="connsiteX1" fmla="*/ 0 w 7436498"/>
              <a:gd name="connsiteY1" fmla="*/ 139959 h 951723"/>
              <a:gd name="connsiteX2" fmla="*/ 7053942 w 7436498"/>
              <a:gd name="connsiteY2" fmla="*/ 951723 h 951723"/>
              <a:gd name="connsiteX3" fmla="*/ 7436498 w 7436498"/>
              <a:gd name="connsiteY3" fmla="*/ 914400 h 951723"/>
              <a:gd name="connsiteX4" fmla="*/ 0 w 7436498"/>
              <a:gd name="connsiteY4" fmla="*/ 0 h 951723"/>
              <a:gd name="connsiteX0" fmla="*/ 190500 w 7436498"/>
              <a:gd name="connsiteY0" fmla="*/ 0 h 1004110"/>
              <a:gd name="connsiteX1" fmla="*/ 0 w 7436498"/>
              <a:gd name="connsiteY1" fmla="*/ 192346 h 1004110"/>
              <a:gd name="connsiteX2" fmla="*/ 7053942 w 7436498"/>
              <a:gd name="connsiteY2" fmla="*/ 1004110 h 1004110"/>
              <a:gd name="connsiteX3" fmla="*/ 7436498 w 7436498"/>
              <a:gd name="connsiteY3" fmla="*/ 966787 h 1004110"/>
              <a:gd name="connsiteX4" fmla="*/ 190500 w 7436498"/>
              <a:gd name="connsiteY4" fmla="*/ 0 h 1004110"/>
              <a:gd name="connsiteX0" fmla="*/ 0 w 7448404"/>
              <a:gd name="connsiteY0" fmla="*/ 0 h 923148"/>
              <a:gd name="connsiteX1" fmla="*/ 11906 w 7448404"/>
              <a:gd name="connsiteY1" fmla="*/ 111384 h 923148"/>
              <a:gd name="connsiteX2" fmla="*/ 7065848 w 7448404"/>
              <a:gd name="connsiteY2" fmla="*/ 923148 h 923148"/>
              <a:gd name="connsiteX3" fmla="*/ 7448404 w 7448404"/>
              <a:gd name="connsiteY3" fmla="*/ 885825 h 923148"/>
              <a:gd name="connsiteX4" fmla="*/ 0 w 7448404"/>
              <a:gd name="connsiteY4" fmla="*/ 0 h 923148"/>
              <a:gd name="connsiteX0" fmla="*/ 0 w 7448404"/>
              <a:gd name="connsiteY0" fmla="*/ 0 h 923148"/>
              <a:gd name="connsiteX1" fmla="*/ 164306 w 7448404"/>
              <a:gd name="connsiteY1" fmla="*/ 68522 h 923148"/>
              <a:gd name="connsiteX2" fmla="*/ 7065848 w 7448404"/>
              <a:gd name="connsiteY2" fmla="*/ 923148 h 923148"/>
              <a:gd name="connsiteX3" fmla="*/ 7448404 w 7448404"/>
              <a:gd name="connsiteY3" fmla="*/ 885825 h 923148"/>
              <a:gd name="connsiteX4" fmla="*/ 0 w 7448404"/>
              <a:gd name="connsiteY4" fmla="*/ 0 h 923148"/>
              <a:gd name="connsiteX0" fmla="*/ 0 w 7448404"/>
              <a:gd name="connsiteY0" fmla="*/ 0 h 923148"/>
              <a:gd name="connsiteX1" fmla="*/ 302418 w 7448404"/>
              <a:gd name="connsiteY1" fmla="*/ 297122 h 923148"/>
              <a:gd name="connsiteX2" fmla="*/ 7065848 w 7448404"/>
              <a:gd name="connsiteY2" fmla="*/ 923148 h 923148"/>
              <a:gd name="connsiteX3" fmla="*/ 7448404 w 7448404"/>
              <a:gd name="connsiteY3" fmla="*/ 885825 h 923148"/>
              <a:gd name="connsiteX4" fmla="*/ 0 w 7448404"/>
              <a:gd name="connsiteY4" fmla="*/ 0 h 923148"/>
              <a:gd name="connsiteX0" fmla="*/ 1 w 7448405"/>
              <a:gd name="connsiteY0" fmla="*/ 0 h 923148"/>
              <a:gd name="connsiteX1" fmla="*/ 0 w 7448405"/>
              <a:gd name="connsiteY1" fmla="*/ 75665 h 923148"/>
              <a:gd name="connsiteX2" fmla="*/ 7065849 w 7448405"/>
              <a:gd name="connsiteY2" fmla="*/ 923148 h 923148"/>
              <a:gd name="connsiteX3" fmla="*/ 7448405 w 7448405"/>
              <a:gd name="connsiteY3" fmla="*/ 885825 h 923148"/>
              <a:gd name="connsiteX4" fmla="*/ 1 w 7448405"/>
              <a:gd name="connsiteY4" fmla="*/ 0 h 923148"/>
              <a:gd name="connsiteX0" fmla="*/ 1 w 7400780"/>
              <a:gd name="connsiteY0" fmla="*/ 0 h 928688"/>
              <a:gd name="connsiteX1" fmla="*/ 0 w 7400780"/>
              <a:gd name="connsiteY1" fmla="*/ 75665 h 928688"/>
              <a:gd name="connsiteX2" fmla="*/ 7065849 w 7400780"/>
              <a:gd name="connsiteY2" fmla="*/ 923148 h 928688"/>
              <a:gd name="connsiteX3" fmla="*/ 7400780 w 7400780"/>
              <a:gd name="connsiteY3" fmla="*/ 928688 h 928688"/>
              <a:gd name="connsiteX4" fmla="*/ 1 w 7400780"/>
              <a:gd name="connsiteY4" fmla="*/ 0 h 928688"/>
              <a:gd name="connsiteX0" fmla="*/ 1 w 7605568"/>
              <a:gd name="connsiteY0" fmla="*/ 0 h 923148"/>
              <a:gd name="connsiteX1" fmla="*/ 0 w 7605568"/>
              <a:gd name="connsiteY1" fmla="*/ 75665 h 923148"/>
              <a:gd name="connsiteX2" fmla="*/ 7065849 w 7605568"/>
              <a:gd name="connsiteY2" fmla="*/ 923148 h 923148"/>
              <a:gd name="connsiteX3" fmla="*/ 7605568 w 7605568"/>
              <a:gd name="connsiteY3" fmla="*/ 897732 h 923148"/>
              <a:gd name="connsiteX4" fmla="*/ 1 w 7605568"/>
              <a:gd name="connsiteY4" fmla="*/ 0 h 923148"/>
              <a:gd name="connsiteX0" fmla="*/ 1 w 7605568"/>
              <a:gd name="connsiteY0" fmla="*/ 0 h 897732"/>
              <a:gd name="connsiteX1" fmla="*/ 0 w 7605568"/>
              <a:gd name="connsiteY1" fmla="*/ 75665 h 897732"/>
              <a:gd name="connsiteX2" fmla="*/ 7065849 w 7605568"/>
              <a:gd name="connsiteY2" fmla="*/ 863617 h 897732"/>
              <a:gd name="connsiteX3" fmla="*/ 7605568 w 7605568"/>
              <a:gd name="connsiteY3" fmla="*/ 897732 h 897732"/>
              <a:gd name="connsiteX4" fmla="*/ 1 w 7605568"/>
              <a:gd name="connsiteY4" fmla="*/ 0 h 897732"/>
              <a:gd name="connsiteX0" fmla="*/ 1 w 7605568"/>
              <a:gd name="connsiteY0" fmla="*/ 0 h 927910"/>
              <a:gd name="connsiteX1" fmla="*/ 0 w 7605568"/>
              <a:gd name="connsiteY1" fmla="*/ 75665 h 927910"/>
              <a:gd name="connsiteX2" fmla="*/ 7225392 w 7605568"/>
              <a:gd name="connsiteY2" fmla="*/ 927910 h 927910"/>
              <a:gd name="connsiteX3" fmla="*/ 7605568 w 7605568"/>
              <a:gd name="connsiteY3" fmla="*/ 897732 h 927910"/>
              <a:gd name="connsiteX4" fmla="*/ 1 w 7605568"/>
              <a:gd name="connsiteY4" fmla="*/ 0 h 9279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05568" h="927910">
                <a:moveTo>
                  <a:pt x="1" y="0"/>
                </a:moveTo>
                <a:cubicBezTo>
                  <a:pt x="1" y="25222"/>
                  <a:pt x="0" y="50443"/>
                  <a:pt x="0" y="75665"/>
                </a:cubicBezTo>
                <a:lnTo>
                  <a:pt x="7225392" y="927910"/>
                </a:lnTo>
                <a:lnTo>
                  <a:pt x="7605568" y="897732"/>
                </a:lnTo>
                <a:lnTo>
                  <a:pt x="1"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3" name="Freeform 12"/>
          <p:cNvSpPr/>
          <p:nvPr/>
        </p:nvSpPr>
        <p:spPr>
          <a:xfrm>
            <a:off x="2240967" y="6116508"/>
            <a:ext cx="9954208" cy="741493"/>
          </a:xfrm>
          <a:custGeom>
            <a:avLst/>
            <a:gdLst>
              <a:gd name="connsiteX0" fmla="*/ 7408506 w 7408506"/>
              <a:gd name="connsiteY0" fmla="*/ 0 h 755780"/>
              <a:gd name="connsiteX1" fmla="*/ 0 w 7408506"/>
              <a:gd name="connsiteY1" fmla="*/ 755780 h 755780"/>
              <a:gd name="connsiteX2" fmla="*/ 662473 w 7408506"/>
              <a:gd name="connsiteY2" fmla="*/ 755780 h 755780"/>
              <a:gd name="connsiteX3" fmla="*/ 7408506 w 7408506"/>
              <a:gd name="connsiteY3" fmla="*/ 74645 h 755780"/>
              <a:gd name="connsiteX4" fmla="*/ 7408506 w 7408506"/>
              <a:gd name="connsiteY4" fmla="*/ 0 h 755780"/>
              <a:gd name="connsiteX0" fmla="*/ 6958449 w 6958449"/>
              <a:gd name="connsiteY0" fmla="*/ 0 h 755780"/>
              <a:gd name="connsiteX1" fmla="*/ 0 w 6958449"/>
              <a:gd name="connsiteY1" fmla="*/ 712918 h 755780"/>
              <a:gd name="connsiteX2" fmla="*/ 212416 w 6958449"/>
              <a:gd name="connsiteY2" fmla="*/ 755780 h 755780"/>
              <a:gd name="connsiteX3" fmla="*/ 6958449 w 6958449"/>
              <a:gd name="connsiteY3" fmla="*/ 74645 h 755780"/>
              <a:gd name="connsiteX4" fmla="*/ 6958449 w 6958449"/>
              <a:gd name="connsiteY4" fmla="*/ 0 h 755780"/>
              <a:gd name="connsiteX0" fmla="*/ 6958449 w 6958449"/>
              <a:gd name="connsiteY0" fmla="*/ 0 h 712918"/>
              <a:gd name="connsiteX1" fmla="*/ 0 w 6958449"/>
              <a:gd name="connsiteY1" fmla="*/ 712918 h 712918"/>
              <a:gd name="connsiteX2" fmla="*/ 302903 w 6958449"/>
              <a:gd name="connsiteY2" fmla="*/ 705774 h 712918"/>
              <a:gd name="connsiteX3" fmla="*/ 6958449 w 6958449"/>
              <a:gd name="connsiteY3" fmla="*/ 74645 h 712918"/>
              <a:gd name="connsiteX4" fmla="*/ 6958449 w 6958449"/>
              <a:gd name="connsiteY4" fmla="*/ 0 h 712918"/>
              <a:gd name="connsiteX0" fmla="*/ 6958449 w 6958449"/>
              <a:gd name="connsiteY0" fmla="*/ 0 h 741492"/>
              <a:gd name="connsiteX1" fmla="*/ 0 w 6958449"/>
              <a:gd name="connsiteY1" fmla="*/ 712918 h 741492"/>
              <a:gd name="connsiteX2" fmla="*/ 248134 w 6958449"/>
              <a:gd name="connsiteY2" fmla="*/ 741492 h 741492"/>
              <a:gd name="connsiteX3" fmla="*/ 6958449 w 6958449"/>
              <a:gd name="connsiteY3" fmla="*/ 74645 h 741492"/>
              <a:gd name="connsiteX4" fmla="*/ 6958449 w 6958449"/>
              <a:gd name="connsiteY4" fmla="*/ 0 h 741492"/>
              <a:gd name="connsiteX0" fmla="*/ 7465656 w 7465656"/>
              <a:gd name="connsiteY0" fmla="*/ 0 h 741493"/>
              <a:gd name="connsiteX1" fmla="*/ 0 w 7465656"/>
              <a:gd name="connsiteY1" fmla="*/ 741493 h 741493"/>
              <a:gd name="connsiteX2" fmla="*/ 755341 w 7465656"/>
              <a:gd name="connsiteY2" fmla="*/ 741492 h 741493"/>
              <a:gd name="connsiteX3" fmla="*/ 7465656 w 7465656"/>
              <a:gd name="connsiteY3" fmla="*/ 74645 h 741493"/>
              <a:gd name="connsiteX4" fmla="*/ 7465656 w 7465656"/>
              <a:gd name="connsiteY4" fmla="*/ 0 h 7414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65656" h="741493">
                <a:moveTo>
                  <a:pt x="7465656" y="0"/>
                </a:moveTo>
                <a:lnTo>
                  <a:pt x="0" y="741493"/>
                </a:lnTo>
                <a:lnTo>
                  <a:pt x="755341" y="741492"/>
                </a:lnTo>
                <a:lnTo>
                  <a:pt x="7465656" y="74645"/>
                </a:lnTo>
                <a:lnTo>
                  <a:pt x="7465656"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7" name="Date Placeholder 6"/>
          <p:cNvSpPr>
            <a:spLocks noGrp="1"/>
          </p:cNvSpPr>
          <p:nvPr>
            <p:ph type="dt" sz="half" idx="10"/>
          </p:nvPr>
        </p:nvSpPr>
        <p:spPr>
          <a:xfrm>
            <a:off x="8534400" y="6416676"/>
            <a:ext cx="2641600" cy="365125"/>
          </a:xfrm>
          <a:prstGeom prst="rect">
            <a:avLst/>
          </a:prstGeom>
        </p:spPr>
        <p:txBody>
          <a:bodyPr/>
          <a:lstStyle/>
          <a:p>
            <a:fld id="{BDA18ED0-40F2-434C-A848-B92581875164}" type="datetime4">
              <a:rPr lang="en-US" smtClean="0"/>
              <a:pPr/>
              <a:t>January 15, 2026</a:t>
            </a:fld>
            <a:endParaRPr lang="en-US" dirty="0"/>
          </a:p>
        </p:txBody>
      </p:sp>
      <p:sp>
        <p:nvSpPr>
          <p:cNvPr id="8" name="Footer Placeholder 7"/>
          <p:cNvSpPr>
            <a:spLocks noGrp="1"/>
          </p:cNvSpPr>
          <p:nvPr>
            <p:ph type="ftr" sz="quarter" idx="11"/>
          </p:nvPr>
        </p:nvSpPr>
        <p:spPr>
          <a:xfrm>
            <a:off x="304800" y="6416676"/>
            <a:ext cx="3860800" cy="365125"/>
          </a:xfrm>
          <a:prstGeom prst="rect">
            <a:avLst/>
          </a:prstGeom>
        </p:spPr>
        <p:txBody>
          <a:bodyPr/>
          <a:lstStyle/>
          <a:p>
            <a:endParaRPr lang="en-US" dirty="0"/>
          </a:p>
        </p:txBody>
      </p:sp>
      <p:sp>
        <p:nvSpPr>
          <p:cNvPr id="9" name="Slide Number Placeholder 8"/>
          <p:cNvSpPr>
            <a:spLocks noGrp="1"/>
          </p:cNvSpPr>
          <p:nvPr>
            <p:ph type="sldNum" sz="quarter" idx="12"/>
          </p:nvPr>
        </p:nvSpPr>
        <p:spPr>
          <a:xfrm>
            <a:off x="11277600" y="6416676"/>
            <a:ext cx="609600" cy="365125"/>
          </a:xfrm>
          <a:prstGeom prst="rect">
            <a:avLst/>
          </a:prstGeom>
        </p:spPr>
        <p:txBody>
          <a:bodyPr/>
          <a:lstStyle/>
          <a:p>
            <a:fld id="{1D72EBF8-7CF5-44B7-B2BF-E22DE4D0703D}" type="slidenum">
              <a:rPr lang="en-US" smtClean="0"/>
              <a:pPr/>
              <a:t>‹#›</a:t>
            </a:fld>
            <a:endParaRPr lang="en-US" dirty="0"/>
          </a:p>
        </p:txBody>
      </p:sp>
      <p:sp>
        <p:nvSpPr>
          <p:cNvPr id="15" name="Content Placeholder 14"/>
          <p:cNvSpPr>
            <a:spLocks noGrp="1"/>
          </p:cNvSpPr>
          <p:nvPr>
            <p:ph sz="quarter" idx="13"/>
          </p:nvPr>
        </p:nvSpPr>
        <p:spPr>
          <a:xfrm>
            <a:off x="914400" y="2209800"/>
            <a:ext cx="4876800" cy="3200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7" name="Content Placeholder 16"/>
          <p:cNvSpPr>
            <a:spLocks noGrp="1"/>
          </p:cNvSpPr>
          <p:nvPr>
            <p:ph sz="quarter" idx="14"/>
          </p:nvPr>
        </p:nvSpPr>
        <p:spPr>
          <a:xfrm>
            <a:off x="6400800" y="2209800"/>
            <a:ext cx="4876800" cy="3200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4245070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Freeform 5"/>
          <p:cNvSpPr/>
          <p:nvPr/>
        </p:nvSpPr>
        <p:spPr>
          <a:xfrm>
            <a:off x="2" y="5010152"/>
            <a:ext cx="9918700" cy="1571625"/>
          </a:xfrm>
          <a:custGeom>
            <a:avLst/>
            <a:gdLst>
              <a:gd name="connsiteX0" fmla="*/ 0 w 9134475"/>
              <a:gd name="connsiteY0" fmla="*/ 142875 h 1323975"/>
              <a:gd name="connsiteX1" fmla="*/ 6305550 w 9134475"/>
              <a:gd name="connsiteY1" fmla="*/ 1209675 h 1323975"/>
              <a:gd name="connsiteX2" fmla="*/ 9134475 w 9134475"/>
              <a:gd name="connsiteY2" fmla="*/ 0 h 1323975"/>
              <a:gd name="connsiteX3" fmla="*/ 9134475 w 9134475"/>
              <a:gd name="connsiteY3" fmla="*/ 1323975 h 1323975"/>
              <a:gd name="connsiteX4" fmla="*/ 0 w 9134475"/>
              <a:gd name="connsiteY4" fmla="*/ 1323975 h 1323975"/>
              <a:gd name="connsiteX5" fmla="*/ 0 w 9134475"/>
              <a:gd name="connsiteY5" fmla="*/ 142875 h 1323975"/>
              <a:gd name="connsiteX0" fmla="*/ 0 w 9134475"/>
              <a:gd name="connsiteY0" fmla="*/ 0 h 1181100"/>
              <a:gd name="connsiteX1" fmla="*/ 6305550 w 9134475"/>
              <a:gd name="connsiteY1" fmla="*/ 1066800 h 1181100"/>
              <a:gd name="connsiteX2" fmla="*/ 9134475 w 9134475"/>
              <a:gd name="connsiteY2" fmla="*/ 1181100 h 1181100"/>
              <a:gd name="connsiteX3" fmla="*/ 0 w 9134475"/>
              <a:gd name="connsiteY3" fmla="*/ 1181100 h 1181100"/>
              <a:gd name="connsiteX4" fmla="*/ 0 w 9134475"/>
              <a:gd name="connsiteY4" fmla="*/ 0 h 1181100"/>
              <a:gd name="connsiteX0" fmla="*/ 0 w 6494783"/>
              <a:gd name="connsiteY0" fmla="*/ 0 h 1181100"/>
              <a:gd name="connsiteX1" fmla="*/ 6305550 w 6494783"/>
              <a:gd name="connsiteY1" fmla="*/ 1066800 h 1181100"/>
              <a:gd name="connsiteX2" fmla="*/ 6494783 w 6494783"/>
              <a:gd name="connsiteY2" fmla="*/ 1181100 h 1181100"/>
              <a:gd name="connsiteX3" fmla="*/ 0 w 6494783"/>
              <a:gd name="connsiteY3" fmla="*/ 1181100 h 1181100"/>
              <a:gd name="connsiteX4" fmla="*/ 0 w 6494783"/>
              <a:gd name="connsiteY4" fmla="*/ 0 h 1181100"/>
              <a:gd name="connsiteX0" fmla="*/ 0 w 6494783"/>
              <a:gd name="connsiteY0" fmla="*/ 0 h 1181100"/>
              <a:gd name="connsiteX1" fmla="*/ 6494783 w 6494783"/>
              <a:gd name="connsiteY1" fmla="*/ 1181100 h 1181100"/>
              <a:gd name="connsiteX2" fmla="*/ 0 w 6494783"/>
              <a:gd name="connsiteY2" fmla="*/ 1181100 h 1181100"/>
              <a:gd name="connsiteX3" fmla="*/ 0 w 6494783"/>
              <a:gd name="connsiteY3" fmla="*/ 0 h 1181100"/>
              <a:gd name="connsiteX0" fmla="*/ 0 w 7415827"/>
              <a:gd name="connsiteY0" fmla="*/ 0 h 1181100"/>
              <a:gd name="connsiteX1" fmla="*/ 7415827 w 7415827"/>
              <a:gd name="connsiteY1" fmla="*/ 866775 h 1181100"/>
              <a:gd name="connsiteX2" fmla="*/ 0 w 7415827"/>
              <a:gd name="connsiteY2" fmla="*/ 1181100 h 1181100"/>
              <a:gd name="connsiteX3" fmla="*/ 0 w 7415827"/>
              <a:gd name="connsiteY3" fmla="*/ 0 h 1181100"/>
              <a:gd name="connsiteX0" fmla="*/ 0 w 7415827"/>
              <a:gd name="connsiteY0" fmla="*/ 0 h 1571625"/>
              <a:gd name="connsiteX1" fmla="*/ 7415827 w 7415827"/>
              <a:gd name="connsiteY1" fmla="*/ 866775 h 1571625"/>
              <a:gd name="connsiteX2" fmla="*/ 0 w 7415827"/>
              <a:gd name="connsiteY2" fmla="*/ 1571625 h 1571625"/>
              <a:gd name="connsiteX3" fmla="*/ 0 w 7415827"/>
              <a:gd name="connsiteY3" fmla="*/ 0 h 1571625"/>
            </a:gdLst>
            <a:ahLst/>
            <a:cxnLst>
              <a:cxn ang="0">
                <a:pos x="connsiteX0" y="connsiteY0"/>
              </a:cxn>
              <a:cxn ang="0">
                <a:pos x="connsiteX1" y="connsiteY1"/>
              </a:cxn>
              <a:cxn ang="0">
                <a:pos x="connsiteX2" y="connsiteY2"/>
              </a:cxn>
              <a:cxn ang="0">
                <a:pos x="connsiteX3" y="connsiteY3"/>
              </a:cxn>
            </a:cxnLst>
            <a:rect l="l" t="t" r="r" b="b"/>
            <a:pathLst>
              <a:path w="7415827" h="1571625">
                <a:moveTo>
                  <a:pt x="0" y="0"/>
                </a:moveTo>
                <a:lnTo>
                  <a:pt x="7415827" y="866775"/>
                </a:lnTo>
                <a:lnTo>
                  <a:pt x="0" y="1571625"/>
                </a:lnTo>
                <a:lnTo>
                  <a:pt x="0" y="0"/>
                </a:lnTo>
                <a:close/>
              </a:path>
            </a:pathLst>
          </a:custGeom>
          <a:gradFill>
            <a:gsLst>
              <a:gs pos="0">
                <a:srgbClr val="000000"/>
              </a:gs>
              <a:gs pos="24000">
                <a:srgbClr val="333333"/>
              </a:gs>
              <a:gs pos="90000">
                <a:srgbClr val="000000"/>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7" name="Freeform 6"/>
          <p:cNvSpPr/>
          <p:nvPr/>
        </p:nvSpPr>
        <p:spPr>
          <a:xfrm>
            <a:off x="0" y="5731668"/>
            <a:ext cx="12196237" cy="1126333"/>
          </a:xfrm>
          <a:custGeom>
            <a:avLst/>
            <a:gdLst>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666750 h 2114550"/>
              <a:gd name="connsiteX1" fmla="*/ 9144000 w 9144000"/>
              <a:gd name="connsiteY1" fmla="*/ 0 h 2114550"/>
              <a:gd name="connsiteX2" fmla="*/ 9144000 w 9144000"/>
              <a:gd name="connsiteY2" fmla="*/ 914400 h 2114550"/>
              <a:gd name="connsiteX3" fmla="*/ 6334125 w 9144000"/>
              <a:gd name="connsiteY3" fmla="*/ 2114550 h 2114550"/>
              <a:gd name="connsiteX4" fmla="*/ 0 w 9144000"/>
              <a:gd name="connsiteY4" fmla="*/ 1047750 h 2114550"/>
              <a:gd name="connsiteX5" fmla="*/ 9525 w 9144000"/>
              <a:gd name="connsiteY5" fmla="*/ 666750 h 2114550"/>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6334125 w 9144000"/>
              <a:gd name="connsiteY4" fmla="*/ 1457325 h 1581150"/>
              <a:gd name="connsiteX5" fmla="*/ 0 w 9144000"/>
              <a:gd name="connsiteY5" fmla="*/ 390525 h 1581150"/>
              <a:gd name="connsiteX6" fmla="*/ 9525 w 9144000"/>
              <a:gd name="connsiteY6"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390525 h 1581150"/>
              <a:gd name="connsiteX5" fmla="*/ 9525 w 9144000"/>
              <a:gd name="connsiteY5"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9525 w 9144000"/>
              <a:gd name="connsiteY5" fmla="*/ 9525 h 1581150"/>
              <a:gd name="connsiteX0" fmla="*/ 342207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342207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9134495 w 9144000"/>
              <a:gd name="connsiteY4" fmla="*/ 1572115 h 1581150"/>
              <a:gd name="connsiteX5" fmla="*/ 0 w 9144000"/>
              <a:gd name="connsiteY5" fmla="*/ 1571625 h 1581150"/>
              <a:gd name="connsiteX6" fmla="*/ 20 w 9144000"/>
              <a:gd name="connsiteY6" fmla="*/ 1323975 h 1581150"/>
              <a:gd name="connsiteX0" fmla="*/ 20 w 9144000"/>
              <a:gd name="connsiteY0" fmla="*/ 1323975 h 1581150"/>
              <a:gd name="connsiteX1" fmla="*/ 9144000 w 9144000"/>
              <a:gd name="connsiteY1" fmla="*/ 0 h 1581150"/>
              <a:gd name="connsiteX2" fmla="*/ 9144000 w 9144000"/>
              <a:gd name="connsiteY2" fmla="*/ 1581150 h 1581150"/>
              <a:gd name="connsiteX3" fmla="*/ 9134495 w 9144000"/>
              <a:gd name="connsiteY3" fmla="*/ 1572115 h 1581150"/>
              <a:gd name="connsiteX4" fmla="*/ 0 w 9144000"/>
              <a:gd name="connsiteY4" fmla="*/ 1571625 h 1581150"/>
              <a:gd name="connsiteX5" fmla="*/ 20 w 9144000"/>
              <a:gd name="connsiteY5" fmla="*/ 1323975 h 1581150"/>
              <a:gd name="connsiteX0" fmla="*/ 20 w 9144000"/>
              <a:gd name="connsiteY0" fmla="*/ 456601 h 713776"/>
              <a:gd name="connsiteX1" fmla="*/ 8611709 w 9144000"/>
              <a:gd name="connsiteY1" fmla="*/ 0 h 713776"/>
              <a:gd name="connsiteX2" fmla="*/ 9144000 w 9144000"/>
              <a:gd name="connsiteY2" fmla="*/ 713776 h 713776"/>
              <a:gd name="connsiteX3" fmla="*/ 9134495 w 9144000"/>
              <a:gd name="connsiteY3" fmla="*/ 704741 h 713776"/>
              <a:gd name="connsiteX4" fmla="*/ 0 w 9144000"/>
              <a:gd name="connsiteY4" fmla="*/ 704251 h 713776"/>
              <a:gd name="connsiteX5" fmla="*/ 20 w 9144000"/>
              <a:gd name="connsiteY5" fmla="*/ 456601 h 713776"/>
              <a:gd name="connsiteX0" fmla="*/ 20 w 9144000"/>
              <a:gd name="connsiteY0" fmla="*/ 818007 h 1075182"/>
              <a:gd name="connsiteX1" fmla="*/ 9124990 w 9144000"/>
              <a:gd name="connsiteY1" fmla="*/ 0 h 1075182"/>
              <a:gd name="connsiteX2" fmla="*/ 9144000 w 9144000"/>
              <a:gd name="connsiteY2" fmla="*/ 1075182 h 1075182"/>
              <a:gd name="connsiteX3" fmla="*/ 9134495 w 9144000"/>
              <a:gd name="connsiteY3" fmla="*/ 1066147 h 1075182"/>
              <a:gd name="connsiteX4" fmla="*/ 0 w 9144000"/>
              <a:gd name="connsiteY4" fmla="*/ 1065657 h 1075182"/>
              <a:gd name="connsiteX5" fmla="*/ 20 w 9144000"/>
              <a:gd name="connsiteY5" fmla="*/ 818007 h 1075182"/>
              <a:gd name="connsiteX0" fmla="*/ 20 w 9144000"/>
              <a:gd name="connsiteY0" fmla="*/ 818007 h 1075182"/>
              <a:gd name="connsiteX1" fmla="*/ 9124990 w 9144000"/>
              <a:gd name="connsiteY1" fmla="*/ 0 h 1075182"/>
              <a:gd name="connsiteX2" fmla="*/ 9144000 w 9144000"/>
              <a:gd name="connsiteY2" fmla="*/ 1075182 h 1075182"/>
              <a:gd name="connsiteX3" fmla="*/ 0 w 9144000"/>
              <a:gd name="connsiteY3" fmla="*/ 1065657 h 1075182"/>
              <a:gd name="connsiteX4" fmla="*/ 20 w 9144000"/>
              <a:gd name="connsiteY4" fmla="*/ 818007 h 1075182"/>
              <a:gd name="connsiteX0" fmla="*/ 20 w 9124990"/>
              <a:gd name="connsiteY0" fmla="*/ 818007 h 1065657"/>
              <a:gd name="connsiteX1" fmla="*/ 9124990 w 9124990"/>
              <a:gd name="connsiteY1" fmla="*/ 0 h 1065657"/>
              <a:gd name="connsiteX2" fmla="*/ 8854092 w 9124990"/>
              <a:gd name="connsiteY2" fmla="*/ 585026 h 1065657"/>
              <a:gd name="connsiteX3" fmla="*/ 0 w 9124990"/>
              <a:gd name="connsiteY3" fmla="*/ 1065657 h 1065657"/>
              <a:gd name="connsiteX4" fmla="*/ 20 w 9124990"/>
              <a:gd name="connsiteY4" fmla="*/ 818007 h 1065657"/>
              <a:gd name="connsiteX0" fmla="*/ 20 w 9124990"/>
              <a:gd name="connsiteY0" fmla="*/ 818007 h 1065657"/>
              <a:gd name="connsiteX1" fmla="*/ 9124990 w 9124990"/>
              <a:gd name="connsiteY1" fmla="*/ 0 h 1065657"/>
              <a:gd name="connsiteX2" fmla="*/ 9122615 w 9124990"/>
              <a:gd name="connsiteY2" fmla="*/ 1063889 h 1065657"/>
              <a:gd name="connsiteX3" fmla="*/ 0 w 9124990"/>
              <a:gd name="connsiteY3" fmla="*/ 1065657 h 1065657"/>
              <a:gd name="connsiteX4" fmla="*/ 20 w 9124990"/>
              <a:gd name="connsiteY4" fmla="*/ 818007 h 1065657"/>
              <a:gd name="connsiteX0" fmla="*/ 20 w 9124990"/>
              <a:gd name="connsiteY0" fmla="*/ 818007 h 1065657"/>
              <a:gd name="connsiteX1" fmla="*/ 9124990 w 9124990"/>
              <a:gd name="connsiteY1" fmla="*/ 0 h 1065657"/>
              <a:gd name="connsiteX2" fmla="*/ 8766171 w 9124990"/>
              <a:gd name="connsiteY2" fmla="*/ 508228 h 1065657"/>
              <a:gd name="connsiteX3" fmla="*/ 0 w 9124990"/>
              <a:gd name="connsiteY3" fmla="*/ 1065657 h 1065657"/>
              <a:gd name="connsiteX4" fmla="*/ 20 w 9124990"/>
              <a:gd name="connsiteY4" fmla="*/ 818007 h 1065657"/>
              <a:gd name="connsiteX0" fmla="*/ 20 w 9128161"/>
              <a:gd name="connsiteY0" fmla="*/ 818007 h 1068407"/>
              <a:gd name="connsiteX1" fmla="*/ 9124990 w 9128161"/>
              <a:gd name="connsiteY1" fmla="*/ 0 h 1068407"/>
              <a:gd name="connsiteX2" fmla="*/ 9127369 w 9128161"/>
              <a:gd name="connsiteY2" fmla="*/ 1068407 h 1068407"/>
              <a:gd name="connsiteX3" fmla="*/ 0 w 9128161"/>
              <a:gd name="connsiteY3" fmla="*/ 1065657 h 1068407"/>
              <a:gd name="connsiteX4" fmla="*/ 20 w 9128161"/>
              <a:gd name="connsiteY4" fmla="*/ 818007 h 10684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28161" h="1068407">
                <a:moveTo>
                  <a:pt x="20" y="818007"/>
                </a:moveTo>
                <a:lnTo>
                  <a:pt x="9124990" y="0"/>
                </a:lnTo>
                <a:cubicBezTo>
                  <a:pt x="9124198" y="354630"/>
                  <a:pt x="9128161" y="713777"/>
                  <a:pt x="9127369" y="1068407"/>
                </a:cubicBezTo>
                <a:lnTo>
                  <a:pt x="0" y="1065657"/>
                </a:lnTo>
                <a:cubicBezTo>
                  <a:pt x="7" y="983107"/>
                  <a:pt x="13" y="900557"/>
                  <a:pt x="20" y="818007"/>
                </a:cubicBezTo>
                <a:close/>
              </a:path>
            </a:pathLst>
          </a:custGeom>
          <a:gradFill>
            <a:gsLst>
              <a:gs pos="39000">
                <a:schemeClr val="accent1"/>
              </a:gs>
              <a:gs pos="50000">
                <a:schemeClr val="accent1">
                  <a:lumMod val="40000"/>
                  <a:lumOff val="60000"/>
                </a:schemeClr>
              </a:gs>
              <a:gs pos="58000">
                <a:schemeClr val="accent1"/>
              </a:gs>
            </a:gsLst>
            <a:lin ang="15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dirty="0">
              <a:solidFill>
                <a:schemeClr val="lt1"/>
              </a:solidFill>
              <a:latin typeface="+mn-lt"/>
              <a:ea typeface="+mn-ea"/>
              <a:cs typeface="+mn-cs"/>
            </a:endParaRPr>
          </a:p>
        </p:txBody>
      </p:sp>
      <p:sp>
        <p:nvSpPr>
          <p:cNvPr id="2" name="Title 1"/>
          <p:cNvSpPr>
            <a:spLocks noGrp="1"/>
          </p:cNvSpPr>
          <p:nvPr>
            <p:ph type="title"/>
          </p:nvPr>
        </p:nvSpPr>
        <p:spPr/>
        <p:txBody>
          <a:bodyPr/>
          <a:lstStyle/>
          <a:p>
            <a:r>
              <a:rPr lang="en-US"/>
              <a:t>Click to edit Master title style</a:t>
            </a:r>
          </a:p>
        </p:txBody>
      </p:sp>
      <p:sp>
        <p:nvSpPr>
          <p:cNvPr id="8" name="Freeform 7"/>
          <p:cNvSpPr/>
          <p:nvPr/>
        </p:nvSpPr>
        <p:spPr>
          <a:xfrm>
            <a:off x="1" y="4973411"/>
            <a:ext cx="10233156" cy="928299"/>
          </a:xfrm>
          <a:custGeom>
            <a:avLst/>
            <a:gdLst>
              <a:gd name="connsiteX0" fmla="*/ 0 w 7548466"/>
              <a:gd name="connsiteY0" fmla="*/ 0 h 933061"/>
              <a:gd name="connsiteX1" fmla="*/ 9331 w 7548466"/>
              <a:gd name="connsiteY1" fmla="*/ 65314 h 933061"/>
              <a:gd name="connsiteX2" fmla="*/ 7221894 w 7548466"/>
              <a:gd name="connsiteY2" fmla="*/ 933061 h 933061"/>
              <a:gd name="connsiteX3" fmla="*/ 7548466 w 7548466"/>
              <a:gd name="connsiteY3" fmla="*/ 914400 h 933061"/>
              <a:gd name="connsiteX4" fmla="*/ 0 w 7548466"/>
              <a:gd name="connsiteY4" fmla="*/ 0 h 933061"/>
              <a:gd name="connsiteX0" fmla="*/ 131163 w 7539135"/>
              <a:gd name="connsiteY0" fmla="*/ 0 h 1042598"/>
              <a:gd name="connsiteX1" fmla="*/ 0 w 7539135"/>
              <a:gd name="connsiteY1" fmla="*/ 174851 h 1042598"/>
              <a:gd name="connsiteX2" fmla="*/ 7212563 w 7539135"/>
              <a:gd name="connsiteY2" fmla="*/ 1042598 h 1042598"/>
              <a:gd name="connsiteX3" fmla="*/ 7539135 w 7539135"/>
              <a:gd name="connsiteY3" fmla="*/ 1023937 h 1042598"/>
              <a:gd name="connsiteX4" fmla="*/ 131163 w 7539135"/>
              <a:gd name="connsiteY4" fmla="*/ 0 h 1042598"/>
              <a:gd name="connsiteX0" fmla="*/ 0 w 7407972"/>
              <a:gd name="connsiteY0" fmla="*/ 0 h 1042598"/>
              <a:gd name="connsiteX1" fmla="*/ 85531 w 7407972"/>
              <a:gd name="connsiteY1" fmla="*/ 134370 h 1042598"/>
              <a:gd name="connsiteX2" fmla="*/ 7081400 w 7407972"/>
              <a:gd name="connsiteY2" fmla="*/ 1042598 h 1042598"/>
              <a:gd name="connsiteX3" fmla="*/ 7407972 w 7407972"/>
              <a:gd name="connsiteY3" fmla="*/ 1023937 h 1042598"/>
              <a:gd name="connsiteX4" fmla="*/ 0 w 7407972"/>
              <a:gd name="connsiteY4" fmla="*/ 0 h 1042598"/>
              <a:gd name="connsiteX0" fmla="*/ 131163 w 7539135"/>
              <a:gd name="connsiteY0" fmla="*/ 0 h 1042598"/>
              <a:gd name="connsiteX1" fmla="*/ 0 w 7539135"/>
              <a:gd name="connsiteY1" fmla="*/ 193902 h 1042598"/>
              <a:gd name="connsiteX2" fmla="*/ 7212563 w 7539135"/>
              <a:gd name="connsiteY2" fmla="*/ 1042598 h 1042598"/>
              <a:gd name="connsiteX3" fmla="*/ 7539135 w 7539135"/>
              <a:gd name="connsiteY3" fmla="*/ 1023937 h 1042598"/>
              <a:gd name="connsiteX4" fmla="*/ 131163 w 7539135"/>
              <a:gd name="connsiteY4" fmla="*/ 0 h 1042598"/>
              <a:gd name="connsiteX0" fmla="*/ 59725 w 7539135"/>
              <a:gd name="connsiteY0" fmla="*/ 0 h 892580"/>
              <a:gd name="connsiteX1" fmla="*/ 0 w 7539135"/>
              <a:gd name="connsiteY1" fmla="*/ 43884 h 892580"/>
              <a:gd name="connsiteX2" fmla="*/ 7212563 w 7539135"/>
              <a:gd name="connsiteY2" fmla="*/ 892580 h 892580"/>
              <a:gd name="connsiteX3" fmla="*/ 7539135 w 7539135"/>
              <a:gd name="connsiteY3" fmla="*/ 873919 h 892580"/>
              <a:gd name="connsiteX4" fmla="*/ 59725 w 7539135"/>
              <a:gd name="connsiteY4" fmla="*/ 0 h 892580"/>
              <a:gd name="connsiteX0" fmla="*/ 194 w 7539135"/>
              <a:gd name="connsiteY0" fmla="*/ 0 h 923536"/>
              <a:gd name="connsiteX1" fmla="*/ 0 w 7539135"/>
              <a:gd name="connsiteY1" fmla="*/ 74840 h 923536"/>
              <a:gd name="connsiteX2" fmla="*/ 7212563 w 7539135"/>
              <a:gd name="connsiteY2" fmla="*/ 923536 h 923536"/>
              <a:gd name="connsiteX3" fmla="*/ 7539135 w 7539135"/>
              <a:gd name="connsiteY3" fmla="*/ 904875 h 923536"/>
              <a:gd name="connsiteX4" fmla="*/ 194 w 7539135"/>
              <a:gd name="connsiteY4" fmla="*/ 0 h 923536"/>
              <a:gd name="connsiteX0" fmla="*/ 194 w 7539135"/>
              <a:gd name="connsiteY0" fmla="*/ 0 h 904875"/>
              <a:gd name="connsiteX1" fmla="*/ 0 w 7539135"/>
              <a:gd name="connsiteY1" fmla="*/ 74840 h 904875"/>
              <a:gd name="connsiteX2" fmla="*/ 7212563 w 7539135"/>
              <a:gd name="connsiteY2" fmla="*/ 883055 h 904875"/>
              <a:gd name="connsiteX3" fmla="*/ 7539135 w 7539135"/>
              <a:gd name="connsiteY3" fmla="*/ 904875 h 904875"/>
              <a:gd name="connsiteX4" fmla="*/ 194 w 7539135"/>
              <a:gd name="connsiteY4" fmla="*/ 0 h 904875"/>
              <a:gd name="connsiteX0" fmla="*/ 194 w 7703442"/>
              <a:gd name="connsiteY0" fmla="*/ 0 h 1016794"/>
              <a:gd name="connsiteX1" fmla="*/ 0 w 7703442"/>
              <a:gd name="connsiteY1" fmla="*/ 74840 h 1016794"/>
              <a:gd name="connsiteX2" fmla="*/ 7212563 w 7703442"/>
              <a:gd name="connsiteY2" fmla="*/ 883055 h 1016794"/>
              <a:gd name="connsiteX3" fmla="*/ 7703442 w 7703442"/>
              <a:gd name="connsiteY3" fmla="*/ 1016794 h 1016794"/>
              <a:gd name="connsiteX4" fmla="*/ 194 w 7703442"/>
              <a:gd name="connsiteY4" fmla="*/ 0 h 1016794"/>
              <a:gd name="connsiteX0" fmla="*/ 194 w 7674867"/>
              <a:gd name="connsiteY0" fmla="*/ 0 h 897731"/>
              <a:gd name="connsiteX1" fmla="*/ 0 w 7674867"/>
              <a:gd name="connsiteY1" fmla="*/ 74840 h 897731"/>
              <a:gd name="connsiteX2" fmla="*/ 7212563 w 7674867"/>
              <a:gd name="connsiteY2" fmla="*/ 883055 h 897731"/>
              <a:gd name="connsiteX3" fmla="*/ 7674867 w 7674867"/>
              <a:gd name="connsiteY3" fmla="*/ 897731 h 897731"/>
              <a:gd name="connsiteX4" fmla="*/ 194 w 7674867"/>
              <a:gd name="connsiteY4" fmla="*/ 0 h 897731"/>
              <a:gd name="connsiteX0" fmla="*/ 194 w 7674867"/>
              <a:gd name="connsiteY0" fmla="*/ 0 h 930680"/>
              <a:gd name="connsiteX1" fmla="*/ 0 w 7674867"/>
              <a:gd name="connsiteY1" fmla="*/ 74840 h 930680"/>
              <a:gd name="connsiteX2" fmla="*/ 7293526 w 7674867"/>
              <a:gd name="connsiteY2" fmla="*/ 930680 h 930680"/>
              <a:gd name="connsiteX3" fmla="*/ 7674867 w 7674867"/>
              <a:gd name="connsiteY3" fmla="*/ 897731 h 930680"/>
              <a:gd name="connsiteX4" fmla="*/ 194 w 7674867"/>
              <a:gd name="connsiteY4" fmla="*/ 0 h 930680"/>
              <a:gd name="connsiteX0" fmla="*/ 194 w 7674867"/>
              <a:gd name="connsiteY0" fmla="*/ 0 h 897731"/>
              <a:gd name="connsiteX1" fmla="*/ 0 w 7674867"/>
              <a:gd name="connsiteY1" fmla="*/ 74840 h 897731"/>
              <a:gd name="connsiteX2" fmla="*/ 7293526 w 7674867"/>
              <a:gd name="connsiteY2" fmla="*/ 894961 h 897731"/>
              <a:gd name="connsiteX3" fmla="*/ 7674867 w 7674867"/>
              <a:gd name="connsiteY3" fmla="*/ 897731 h 897731"/>
              <a:gd name="connsiteX4" fmla="*/ 194 w 7674867"/>
              <a:gd name="connsiteY4" fmla="*/ 0 h 897731"/>
              <a:gd name="connsiteX0" fmla="*/ 194 w 7674867"/>
              <a:gd name="connsiteY0" fmla="*/ 0 h 897731"/>
              <a:gd name="connsiteX1" fmla="*/ 0 w 7674867"/>
              <a:gd name="connsiteY1" fmla="*/ 74840 h 897731"/>
              <a:gd name="connsiteX2" fmla="*/ 7238758 w 7674867"/>
              <a:gd name="connsiteY2" fmla="*/ 894961 h 897731"/>
              <a:gd name="connsiteX3" fmla="*/ 7674867 w 7674867"/>
              <a:gd name="connsiteY3" fmla="*/ 897731 h 897731"/>
              <a:gd name="connsiteX4" fmla="*/ 194 w 7674867"/>
              <a:gd name="connsiteY4" fmla="*/ 0 h 897731"/>
              <a:gd name="connsiteX0" fmla="*/ 194 w 7674867"/>
              <a:gd name="connsiteY0" fmla="*/ 0 h 897731"/>
              <a:gd name="connsiteX1" fmla="*/ 0 w 7674867"/>
              <a:gd name="connsiteY1" fmla="*/ 74840 h 897731"/>
              <a:gd name="connsiteX2" fmla="*/ 7298289 w 7674867"/>
              <a:gd name="connsiteY2" fmla="*/ 661599 h 897731"/>
              <a:gd name="connsiteX3" fmla="*/ 7674867 w 7674867"/>
              <a:gd name="connsiteY3" fmla="*/ 897731 h 897731"/>
              <a:gd name="connsiteX4" fmla="*/ 194 w 7674867"/>
              <a:gd name="connsiteY4" fmla="*/ 0 h 897731"/>
              <a:gd name="connsiteX0" fmla="*/ 194 w 7674867"/>
              <a:gd name="connsiteY0" fmla="*/ 0 h 928299"/>
              <a:gd name="connsiteX1" fmla="*/ 0 w 7674867"/>
              <a:gd name="connsiteY1" fmla="*/ 74840 h 928299"/>
              <a:gd name="connsiteX2" fmla="*/ 7298289 w 7674867"/>
              <a:gd name="connsiteY2" fmla="*/ 928299 h 928299"/>
              <a:gd name="connsiteX3" fmla="*/ 7674867 w 7674867"/>
              <a:gd name="connsiteY3" fmla="*/ 897731 h 928299"/>
              <a:gd name="connsiteX4" fmla="*/ 194 w 7674867"/>
              <a:gd name="connsiteY4" fmla="*/ 0 h 9282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74867" h="928299">
                <a:moveTo>
                  <a:pt x="194" y="0"/>
                </a:moveTo>
                <a:cubicBezTo>
                  <a:pt x="129" y="24947"/>
                  <a:pt x="65" y="49893"/>
                  <a:pt x="0" y="74840"/>
                </a:cubicBezTo>
                <a:lnTo>
                  <a:pt x="7298289" y="928299"/>
                </a:lnTo>
                <a:lnTo>
                  <a:pt x="7674867" y="897731"/>
                </a:lnTo>
                <a:lnTo>
                  <a:pt x="194"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9" name="Freeform 8"/>
          <p:cNvSpPr/>
          <p:nvPr/>
        </p:nvSpPr>
        <p:spPr>
          <a:xfrm>
            <a:off x="-3176" y="5696242"/>
            <a:ext cx="12195176" cy="930294"/>
          </a:xfrm>
          <a:custGeom>
            <a:avLst/>
            <a:gdLst>
              <a:gd name="connsiteX0" fmla="*/ 9153331 w 9153331"/>
              <a:gd name="connsiteY0" fmla="*/ 0 h 951723"/>
              <a:gd name="connsiteX1" fmla="*/ 0 w 9153331"/>
              <a:gd name="connsiteY1" fmla="*/ 867747 h 951723"/>
              <a:gd name="connsiteX2" fmla="*/ 0 w 9153331"/>
              <a:gd name="connsiteY2" fmla="*/ 951723 h 951723"/>
              <a:gd name="connsiteX3" fmla="*/ 9153331 w 9153331"/>
              <a:gd name="connsiteY3" fmla="*/ 83976 h 951723"/>
              <a:gd name="connsiteX4" fmla="*/ 9153331 w 9153331"/>
              <a:gd name="connsiteY4" fmla="*/ 0 h 951723"/>
              <a:gd name="connsiteX0" fmla="*/ 9153331 w 9153331"/>
              <a:gd name="connsiteY0" fmla="*/ 0 h 951723"/>
              <a:gd name="connsiteX1" fmla="*/ 107265 w 9153331"/>
              <a:gd name="connsiteY1" fmla="*/ 901085 h 951723"/>
              <a:gd name="connsiteX2" fmla="*/ 0 w 9153331"/>
              <a:gd name="connsiteY2" fmla="*/ 951723 h 951723"/>
              <a:gd name="connsiteX3" fmla="*/ 9153331 w 9153331"/>
              <a:gd name="connsiteY3" fmla="*/ 83976 h 951723"/>
              <a:gd name="connsiteX4" fmla="*/ 9153331 w 9153331"/>
              <a:gd name="connsiteY4" fmla="*/ 0 h 951723"/>
              <a:gd name="connsiteX0" fmla="*/ 9155715 w 9155715"/>
              <a:gd name="connsiteY0" fmla="*/ 0 h 951723"/>
              <a:gd name="connsiteX1" fmla="*/ 0 w 9155715"/>
              <a:gd name="connsiteY1" fmla="*/ 865366 h 951723"/>
              <a:gd name="connsiteX2" fmla="*/ 2384 w 9155715"/>
              <a:gd name="connsiteY2" fmla="*/ 951723 h 951723"/>
              <a:gd name="connsiteX3" fmla="*/ 9155715 w 9155715"/>
              <a:gd name="connsiteY3" fmla="*/ 83976 h 951723"/>
              <a:gd name="connsiteX4" fmla="*/ 9155715 w 9155715"/>
              <a:gd name="connsiteY4" fmla="*/ 0 h 951723"/>
              <a:gd name="connsiteX0" fmla="*/ 9155715 w 9155715"/>
              <a:gd name="connsiteY0" fmla="*/ 0 h 894573"/>
              <a:gd name="connsiteX1" fmla="*/ 0 w 9155715"/>
              <a:gd name="connsiteY1" fmla="*/ 865366 h 894573"/>
              <a:gd name="connsiteX2" fmla="*/ 197847 w 9155715"/>
              <a:gd name="connsiteY2" fmla="*/ 894573 h 894573"/>
              <a:gd name="connsiteX3" fmla="*/ 9155715 w 9155715"/>
              <a:gd name="connsiteY3" fmla="*/ 83976 h 894573"/>
              <a:gd name="connsiteX4" fmla="*/ 9155715 w 9155715"/>
              <a:gd name="connsiteY4" fmla="*/ 0 h 894573"/>
              <a:gd name="connsiteX0" fmla="*/ 9155715 w 9155715"/>
              <a:gd name="connsiteY0" fmla="*/ 0 h 946961"/>
              <a:gd name="connsiteX1" fmla="*/ 0 w 9155715"/>
              <a:gd name="connsiteY1" fmla="*/ 865366 h 946961"/>
              <a:gd name="connsiteX2" fmla="*/ 4768 w 9155715"/>
              <a:gd name="connsiteY2" fmla="*/ 946961 h 946961"/>
              <a:gd name="connsiteX3" fmla="*/ 9155715 w 9155715"/>
              <a:gd name="connsiteY3" fmla="*/ 83976 h 946961"/>
              <a:gd name="connsiteX4" fmla="*/ 9155715 w 9155715"/>
              <a:gd name="connsiteY4" fmla="*/ 0 h 946961"/>
              <a:gd name="connsiteX0" fmla="*/ 9155715 w 9155715"/>
              <a:gd name="connsiteY0" fmla="*/ 0 h 894574"/>
              <a:gd name="connsiteX1" fmla="*/ 0 w 9155715"/>
              <a:gd name="connsiteY1" fmla="*/ 865366 h 894574"/>
              <a:gd name="connsiteX2" fmla="*/ 97732 w 9155715"/>
              <a:gd name="connsiteY2" fmla="*/ 894574 h 894574"/>
              <a:gd name="connsiteX3" fmla="*/ 9155715 w 9155715"/>
              <a:gd name="connsiteY3" fmla="*/ 83976 h 894574"/>
              <a:gd name="connsiteX4" fmla="*/ 9155715 w 9155715"/>
              <a:gd name="connsiteY4" fmla="*/ 0 h 894574"/>
              <a:gd name="connsiteX0" fmla="*/ 9155715 w 9155715"/>
              <a:gd name="connsiteY0" fmla="*/ 0 h 939818"/>
              <a:gd name="connsiteX1" fmla="*/ 0 w 9155715"/>
              <a:gd name="connsiteY1" fmla="*/ 865366 h 939818"/>
              <a:gd name="connsiteX2" fmla="*/ 2384 w 9155715"/>
              <a:gd name="connsiteY2" fmla="*/ 939818 h 939818"/>
              <a:gd name="connsiteX3" fmla="*/ 9155715 w 9155715"/>
              <a:gd name="connsiteY3" fmla="*/ 83976 h 939818"/>
              <a:gd name="connsiteX4" fmla="*/ 9155715 w 9155715"/>
              <a:gd name="connsiteY4" fmla="*/ 0 h 939818"/>
              <a:gd name="connsiteX0" fmla="*/ 9015078 w 9155715"/>
              <a:gd name="connsiteY0" fmla="*/ 0 h 873143"/>
              <a:gd name="connsiteX1" fmla="*/ 0 w 9155715"/>
              <a:gd name="connsiteY1" fmla="*/ 798691 h 873143"/>
              <a:gd name="connsiteX2" fmla="*/ 2384 w 9155715"/>
              <a:gd name="connsiteY2" fmla="*/ 873143 h 873143"/>
              <a:gd name="connsiteX3" fmla="*/ 9155715 w 9155715"/>
              <a:gd name="connsiteY3" fmla="*/ 17301 h 873143"/>
              <a:gd name="connsiteX4" fmla="*/ 9015078 w 9155715"/>
              <a:gd name="connsiteY4" fmla="*/ 0 h 873143"/>
              <a:gd name="connsiteX0" fmla="*/ 9160482 w 9160482"/>
              <a:gd name="connsiteY0" fmla="*/ 0 h 930293"/>
              <a:gd name="connsiteX1" fmla="*/ 0 w 9160482"/>
              <a:gd name="connsiteY1" fmla="*/ 855841 h 930293"/>
              <a:gd name="connsiteX2" fmla="*/ 2384 w 9160482"/>
              <a:gd name="connsiteY2" fmla="*/ 930293 h 930293"/>
              <a:gd name="connsiteX3" fmla="*/ 9155715 w 9160482"/>
              <a:gd name="connsiteY3" fmla="*/ 74451 h 930293"/>
              <a:gd name="connsiteX4" fmla="*/ 9160482 w 9160482"/>
              <a:gd name="connsiteY4" fmla="*/ 0 h 930293"/>
              <a:gd name="connsiteX0" fmla="*/ 9072286 w 9155715"/>
              <a:gd name="connsiteY0" fmla="*/ 0 h 885050"/>
              <a:gd name="connsiteX1" fmla="*/ 0 w 9155715"/>
              <a:gd name="connsiteY1" fmla="*/ 810598 h 885050"/>
              <a:gd name="connsiteX2" fmla="*/ 2384 w 9155715"/>
              <a:gd name="connsiteY2" fmla="*/ 885050 h 885050"/>
              <a:gd name="connsiteX3" fmla="*/ 9155715 w 9155715"/>
              <a:gd name="connsiteY3" fmla="*/ 29208 h 885050"/>
              <a:gd name="connsiteX4" fmla="*/ 9072286 w 9155715"/>
              <a:gd name="connsiteY4" fmla="*/ 0 h 885050"/>
              <a:gd name="connsiteX0" fmla="*/ 9155715 w 9155715"/>
              <a:gd name="connsiteY0" fmla="*/ 0 h 930294"/>
              <a:gd name="connsiteX1" fmla="*/ 0 w 9155715"/>
              <a:gd name="connsiteY1" fmla="*/ 855842 h 930294"/>
              <a:gd name="connsiteX2" fmla="*/ 2384 w 9155715"/>
              <a:gd name="connsiteY2" fmla="*/ 930294 h 930294"/>
              <a:gd name="connsiteX3" fmla="*/ 9155715 w 9155715"/>
              <a:gd name="connsiteY3" fmla="*/ 74452 h 930294"/>
              <a:gd name="connsiteX4" fmla="*/ 9155715 w 9155715"/>
              <a:gd name="connsiteY4" fmla="*/ 0 h 9302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55715" h="930294">
                <a:moveTo>
                  <a:pt x="9155715" y="0"/>
                </a:moveTo>
                <a:lnTo>
                  <a:pt x="0" y="855842"/>
                </a:lnTo>
                <a:cubicBezTo>
                  <a:pt x="795" y="884628"/>
                  <a:pt x="1589" y="901508"/>
                  <a:pt x="2384" y="930294"/>
                </a:cubicBezTo>
                <a:lnTo>
                  <a:pt x="9155715" y="74452"/>
                </a:lnTo>
                <a:lnTo>
                  <a:pt x="9155715"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3" name="Date Placeholder 2"/>
          <p:cNvSpPr>
            <a:spLocks noGrp="1"/>
          </p:cNvSpPr>
          <p:nvPr>
            <p:ph type="dt" sz="half" idx="10"/>
          </p:nvPr>
        </p:nvSpPr>
        <p:spPr>
          <a:xfrm>
            <a:off x="8534400" y="6416676"/>
            <a:ext cx="2641600" cy="365125"/>
          </a:xfrm>
          <a:prstGeom prst="rect">
            <a:avLst/>
          </a:prstGeom>
        </p:spPr>
        <p:txBody>
          <a:bodyPr/>
          <a:lstStyle/>
          <a:p>
            <a:fld id="{7855437F-F4F9-44A9-B4D3-9191CA04E889}" type="datetime4">
              <a:rPr lang="en-US" smtClean="0"/>
              <a:pPr/>
              <a:t>January 15, 2026</a:t>
            </a:fld>
            <a:endParaRPr lang="en-US" dirty="0"/>
          </a:p>
        </p:txBody>
      </p:sp>
      <p:sp>
        <p:nvSpPr>
          <p:cNvPr id="4" name="Footer Placeholder 3"/>
          <p:cNvSpPr>
            <a:spLocks noGrp="1"/>
          </p:cNvSpPr>
          <p:nvPr>
            <p:ph type="ftr" sz="quarter" idx="11"/>
          </p:nvPr>
        </p:nvSpPr>
        <p:spPr>
          <a:xfrm>
            <a:off x="304800" y="6416676"/>
            <a:ext cx="3860800" cy="365125"/>
          </a:xfrm>
          <a:prstGeom prst="rect">
            <a:avLst/>
          </a:prstGeom>
        </p:spPr>
        <p:txBody>
          <a:bodyPr/>
          <a:lstStyle/>
          <a:p>
            <a:endParaRPr lang="en-US" dirty="0"/>
          </a:p>
        </p:txBody>
      </p:sp>
      <p:sp>
        <p:nvSpPr>
          <p:cNvPr id="5" name="Slide Number Placeholder 4"/>
          <p:cNvSpPr>
            <a:spLocks noGrp="1"/>
          </p:cNvSpPr>
          <p:nvPr>
            <p:ph type="sldNum" sz="quarter" idx="12"/>
          </p:nvPr>
        </p:nvSpPr>
        <p:spPr>
          <a:xfrm>
            <a:off x="11277600" y="6416676"/>
            <a:ext cx="609600" cy="365125"/>
          </a:xfrm>
          <a:prstGeom prst="rect">
            <a:avLst/>
          </a:prstGeom>
        </p:spPr>
        <p:txBody>
          <a:bodyPr/>
          <a:lstStyle/>
          <a:p>
            <a:fld id="{1D72EBF8-7CF5-44B7-B2BF-E22DE4D0703D}" type="slidenum">
              <a:rPr lang="en-US" smtClean="0"/>
              <a:pPr/>
              <a:t>‹#›</a:t>
            </a:fld>
            <a:endParaRPr lang="en-US" dirty="0"/>
          </a:p>
        </p:txBody>
      </p:sp>
    </p:spTree>
    <p:extLst>
      <p:ext uri="{BB962C8B-B14F-4D97-AF65-F5344CB8AC3E}">
        <p14:creationId xmlns:p14="http://schemas.microsoft.com/office/powerpoint/2010/main" val="7623010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Freeform 4"/>
          <p:cNvSpPr/>
          <p:nvPr/>
        </p:nvSpPr>
        <p:spPr>
          <a:xfrm>
            <a:off x="0" y="5731668"/>
            <a:ext cx="12196237" cy="1126333"/>
          </a:xfrm>
          <a:custGeom>
            <a:avLst/>
            <a:gdLst>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666750 h 2114550"/>
              <a:gd name="connsiteX1" fmla="*/ 9144000 w 9144000"/>
              <a:gd name="connsiteY1" fmla="*/ 0 h 2114550"/>
              <a:gd name="connsiteX2" fmla="*/ 9144000 w 9144000"/>
              <a:gd name="connsiteY2" fmla="*/ 914400 h 2114550"/>
              <a:gd name="connsiteX3" fmla="*/ 6334125 w 9144000"/>
              <a:gd name="connsiteY3" fmla="*/ 2114550 h 2114550"/>
              <a:gd name="connsiteX4" fmla="*/ 0 w 9144000"/>
              <a:gd name="connsiteY4" fmla="*/ 1047750 h 2114550"/>
              <a:gd name="connsiteX5" fmla="*/ 9525 w 9144000"/>
              <a:gd name="connsiteY5" fmla="*/ 666750 h 2114550"/>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6334125 w 9144000"/>
              <a:gd name="connsiteY4" fmla="*/ 1457325 h 1581150"/>
              <a:gd name="connsiteX5" fmla="*/ 0 w 9144000"/>
              <a:gd name="connsiteY5" fmla="*/ 390525 h 1581150"/>
              <a:gd name="connsiteX6" fmla="*/ 9525 w 9144000"/>
              <a:gd name="connsiteY6"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390525 h 1581150"/>
              <a:gd name="connsiteX5" fmla="*/ 9525 w 9144000"/>
              <a:gd name="connsiteY5"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9525 w 9144000"/>
              <a:gd name="connsiteY5" fmla="*/ 9525 h 1581150"/>
              <a:gd name="connsiteX0" fmla="*/ 342207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342207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9134495 w 9144000"/>
              <a:gd name="connsiteY4" fmla="*/ 1572115 h 1581150"/>
              <a:gd name="connsiteX5" fmla="*/ 0 w 9144000"/>
              <a:gd name="connsiteY5" fmla="*/ 1571625 h 1581150"/>
              <a:gd name="connsiteX6" fmla="*/ 20 w 9144000"/>
              <a:gd name="connsiteY6" fmla="*/ 1323975 h 1581150"/>
              <a:gd name="connsiteX0" fmla="*/ 20 w 9144000"/>
              <a:gd name="connsiteY0" fmla="*/ 1323975 h 1581150"/>
              <a:gd name="connsiteX1" fmla="*/ 9144000 w 9144000"/>
              <a:gd name="connsiteY1" fmla="*/ 0 h 1581150"/>
              <a:gd name="connsiteX2" fmla="*/ 9144000 w 9144000"/>
              <a:gd name="connsiteY2" fmla="*/ 1581150 h 1581150"/>
              <a:gd name="connsiteX3" fmla="*/ 9134495 w 9144000"/>
              <a:gd name="connsiteY3" fmla="*/ 1572115 h 1581150"/>
              <a:gd name="connsiteX4" fmla="*/ 0 w 9144000"/>
              <a:gd name="connsiteY4" fmla="*/ 1571625 h 1581150"/>
              <a:gd name="connsiteX5" fmla="*/ 20 w 9144000"/>
              <a:gd name="connsiteY5" fmla="*/ 1323975 h 1581150"/>
              <a:gd name="connsiteX0" fmla="*/ 20 w 9144000"/>
              <a:gd name="connsiteY0" fmla="*/ 456601 h 713776"/>
              <a:gd name="connsiteX1" fmla="*/ 8611709 w 9144000"/>
              <a:gd name="connsiteY1" fmla="*/ 0 h 713776"/>
              <a:gd name="connsiteX2" fmla="*/ 9144000 w 9144000"/>
              <a:gd name="connsiteY2" fmla="*/ 713776 h 713776"/>
              <a:gd name="connsiteX3" fmla="*/ 9134495 w 9144000"/>
              <a:gd name="connsiteY3" fmla="*/ 704741 h 713776"/>
              <a:gd name="connsiteX4" fmla="*/ 0 w 9144000"/>
              <a:gd name="connsiteY4" fmla="*/ 704251 h 713776"/>
              <a:gd name="connsiteX5" fmla="*/ 20 w 9144000"/>
              <a:gd name="connsiteY5" fmla="*/ 456601 h 713776"/>
              <a:gd name="connsiteX0" fmla="*/ 20 w 9144000"/>
              <a:gd name="connsiteY0" fmla="*/ 818007 h 1075182"/>
              <a:gd name="connsiteX1" fmla="*/ 9124990 w 9144000"/>
              <a:gd name="connsiteY1" fmla="*/ 0 h 1075182"/>
              <a:gd name="connsiteX2" fmla="*/ 9144000 w 9144000"/>
              <a:gd name="connsiteY2" fmla="*/ 1075182 h 1075182"/>
              <a:gd name="connsiteX3" fmla="*/ 9134495 w 9144000"/>
              <a:gd name="connsiteY3" fmla="*/ 1066147 h 1075182"/>
              <a:gd name="connsiteX4" fmla="*/ 0 w 9144000"/>
              <a:gd name="connsiteY4" fmla="*/ 1065657 h 1075182"/>
              <a:gd name="connsiteX5" fmla="*/ 20 w 9144000"/>
              <a:gd name="connsiteY5" fmla="*/ 818007 h 1075182"/>
              <a:gd name="connsiteX0" fmla="*/ 20 w 9144000"/>
              <a:gd name="connsiteY0" fmla="*/ 818007 h 1075182"/>
              <a:gd name="connsiteX1" fmla="*/ 9124990 w 9144000"/>
              <a:gd name="connsiteY1" fmla="*/ 0 h 1075182"/>
              <a:gd name="connsiteX2" fmla="*/ 9144000 w 9144000"/>
              <a:gd name="connsiteY2" fmla="*/ 1075182 h 1075182"/>
              <a:gd name="connsiteX3" fmla="*/ 0 w 9144000"/>
              <a:gd name="connsiteY3" fmla="*/ 1065657 h 1075182"/>
              <a:gd name="connsiteX4" fmla="*/ 20 w 9144000"/>
              <a:gd name="connsiteY4" fmla="*/ 818007 h 1075182"/>
              <a:gd name="connsiteX0" fmla="*/ 20 w 9124990"/>
              <a:gd name="connsiteY0" fmla="*/ 818007 h 1065657"/>
              <a:gd name="connsiteX1" fmla="*/ 9124990 w 9124990"/>
              <a:gd name="connsiteY1" fmla="*/ 0 h 1065657"/>
              <a:gd name="connsiteX2" fmla="*/ 8854092 w 9124990"/>
              <a:gd name="connsiteY2" fmla="*/ 585026 h 1065657"/>
              <a:gd name="connsiteX3" fmla="*/ 0 w 9124990"/>
              <a:gd name="connsiteY3" fmla="*/ 1065657 h 1065657"/>
              <a:gd name="connsiteX4" fmla="*/ 20 w 9124990"/>
              <a:gd name="connsiteY4" fmla="*/ 818007 h 1065657"/>
              <a:gd name="connsiteX0" fmla="*/ 20 w 9124990"/>
              <a:gd name="connsiteY0" fmla="*/ 818007 h 1065657"/>
              <a:gd name="connsiteX1" fmla="*/ 9124990 w 9124990"/>
              <a:gd name="connsiteY1" fmla="*/ 0 h 1065657"/>
              <a:gd name="connsiteX2" fmla="*/ 9122615 w 9124990"/>
              <a:gd name="connsiteY2" fmla="*/ 1063889 h 1065657"/>
              <a:gd name="connsiteX3" fmla="*/ 0 w 9124990"/>
              <a:gd name="connsiteY3" fmla="*/ 1065657 h 1065657"/>
              <a:gd name="connsiteX4" fmla="*/ 20 w 9124990"/>
              <a:gd name="connsiteY4" fmla="*/ 818007 h 1065657"/>
              <a:gd name="connsiteX0" fmla="*/ 20 w 9124990"/>
              <a:gd name="connsiteY0" fmla="*/ 818007 h 1065657"/>
              <a:gd name="connsiteX1" fmla="*/ 9124990 w 9124990"/>
              <a:gd name="connsiteY1" fmla="*/ 0 h 1065657"/>
              <a:gd name="connsiteX2" fmla="*/ 8766171 w 9124990"/>
              <a:gd name="connsiteY2" fmla="*/ 508228 h 1065657"/>
              <a:gd name="connsiteX3" fmla="*/ 0 w 9124990"/>
              <a:gd name="connsiteY3" fmla="*/ 1065657 h 1065657"/>
              <a:gd name="connsiteX4" fmla="*/ 20 w 9124990"/>
              <a:gd name="connsiteY4" fmla="*/ 818007 h 1065657"/>
              <a:gd name="connsiteX0" fmla="*/ 20 w 9128161"/>
              <a:gd name="connsiteY0" fmla="*/ 818007 h 1068407"/>
              <a:gd name="connsiteX1" fmla="*/ 9124990 w 9128161"/>
              <a:gd name="connsiteY1" fmla="*/ 0 h 1068407"/>
              <a:gd name="connsiteX2" fmla="*/ 9127369 w 9128161"/>
              <a:gd name="connsiteY2" fmla="*/ 1068407 h 1068407"/>
              <a:gd name="connsiteX3" fmla="*/ 0 w 9128161"/>
              <a:gd name="connsiteY3" fmla="*/ 1065657 h 1068407"/>
              <a:gd name="connsiteX4" fmla="*/ 20 w 9128161"/>
              <a:gd name="connsiteY4" fmla="*/ 818007 h 10684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28161" h="1068407">
                <a:moveTo>
                  <a:pt x="20" y="818007"/>
                </a:moveTo>
                <a:lnTo>
                  <a:pt x="9124990" y="0"/>
                </a:lnTo>
                <a:cubicBezTo>
                  <a:pt x="9124198" y="354630"/>
                  <a:pt x="9128161" y="713777"/>
                  <a:pt x="9127369" y="1068407"/>
                </a:cubicBezTo>
                <a:lnTo>
                  <a:pt x="0" y="1065657"/>
                </a:lnTo>
                <a:cubicBezTo>
                  <a:pt x="7" y="983107"/>
                  <a:pt x="13" y="900557"/>
                  <a:pt x="20" y="818007"/>
                </a:cubicBezTo>
                <a:close/>
              </a:path>
            </a:pathLst>
          </a:custGeom>
          <a:gradFill>
            <a:gsLst>
              <a:gs pos="39000">
                <a:schemeClr val="accent3"/>
              </a:gs>
              <a:gs pos="50000">
                <a:schemeClr val="accent3">
                  <a:lumMod val="40000"/>
                  <a:lumOff val="60000"/>
                </a:schemeClr>
              </a:gs>
              <a:gs pos="58000">
                <a:schemeClr val="accent3"/>
              </a:gs>
            </a:gsLst>
            <a:lin ang="15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dirty="0">
              <a:solidFill>
                <a:schemeClr val="lt1"/>
              </a:solidFill>
              <a:latin typeface="+mn-lt"/>
              <a:ea typeface="+mn-ea"/>
              <a:cs typeface="+mn-cs"/>
            </a:endParaRPr>
          </a:p>
        </p:txBody>
      </p:sp>
      <p:sp>
        <p:nvSpPr>
          <p:cNvPr id="6" name="Freeform 5"/>
          <p:cNvSpPr/>
          <p:nvPr/>
        </p:nvSpPr>
        <p:spPr>
          <a:xfrm>
            <a:off x="0" y="5381627"/>
            <a:ext cx="4381499" cy="1207294"/>
          </a:xfrm>
          <a:custGeom>
            <a:avLst/>
            <a:gdLst>
              <a:gd name="connsiteX0" fmla="*/ 0 w 9134475"/>
              <a:gd name="connsiteY0" fmla="*/ 142875 h 1323975"/>
              <a:gd name="connsiteX1" fmla="*/ 6305550 w 9134475"/>
              <a:gd name="connsiteY1" fmla="*/ 1209675 h 1323975"/>
              <a:gd name="connsiteX2" fmla="*/ 9134475 w 9134475"/>
              <a:gd name="connsiteY2" fmla="*/ 0 h 1323975"/>
              <a:gd name="connsiteX3" fmla="*/ 9134475 w 9134475"/>
              <a:gd name="connsiteY3" fmla="*/ 1323975 h 1323975"/>
              <a:gd name="connsiteX4" fmla="*/ 0 w 9134475"/>
              <a:gd name="connsiteY4" fmla="*/ 1323975 h 1323975"/>
              <a:gd name="connsiteX5" fmla="*/ 0 w 9134475"/>
              <a:gd name="connsiteY5" fmla="*/ 142875 h 1323975"/>
              <a:gd name="connsiteX0" fmla="*/ 0 w 9134475"/>
              <a:gd name="connsiteY0" fmla="*/ 0 h 1181100"/>
              <a:gd name="connsiteX1" fmla="*/ 6305550 w 9134475"/>
              <a:gd name="connsiteY1" fmla="*/ 1066800 h 1181100"/>
              <a:gd name="connsiteX2" fmla="*/ 9134475 w 9134475"/>
              <a:gd name="connsiteY2" fmla="*/ 1181100 h 1181100"/>
              <a:gd name="connsiteX3" fmla="*/ 0 w 9134475"/>
              <a:gd name="connsiteY3" fmla="*/ 1181100 h 1181100"/>
              <a:gd name="connsiteX4" fmla="*/ 0 w 9134475"/>
              <a:gd name="connsiteY4" fmla="*/ 0 h 1181100"/>
              <a:gd name="connsiteX0" fmla="*/ 0 w 6494783"/>
              <a:gd name="connsiteY0" fmla="*/ 0 h 1181100"/>
              <a:gd name="connsiteX1" fmla="*/ 6305550 w 6494783"/>
              <a:gd name="connsiteY1" fmla="*/ 1066800 h 1181100"/>
              <a:gd name="connsiteX2" fmla="*/ 6494783 w 6494783"/>
              <a:gd name="connsiteY2" fmla="*/ 1181100 h 1181100"/>
              <a:gd name="connsiteX3" fmla="*/ 0 w 6494783"/>
              <a:gd name="connsiteY3" fmla="*/ 1181100 h 1181100"/>
              <a:gd name="connsiteX4" fmla="*/ 0 w 6494783"/>
              <a:gd name="connsiteY4" fmla="*/ 0 h 1181100"/>
              <a:gd name="connsiteX0" fmla="*/ 0 w 6494783"/>
              <a:gd name="connsiteY0" fmla="*/ 0 h 1181100"/>
              <a:gd name="connsiteX1" fmla="*/ 6494783 w 6494783"/>
              <a:gd name="connsiteY1" fmla="*/ 1181100 h 1181100"/>
              <a:gd name="connsiteX2" fmla="*/ 0 w 6494783"/>
              <a:gd name="connsiteY2" fmla="*/ 1181100 h 1181100"/>
              <a:gd name="connsiteX3" fmla="*/ 0 w 6494783"/>
              <a:gd name="connsiteY3" fmla="*/ 0 h 1181100"/>
              <a:gd name="connsiteX0" fmla="*/ 0 w 7415827"/>
              <a:gd name="connsiteY0" fmla="*/ 0 h 1181100"/>
              <a:gd name="connsiteX1" fmla="*/ 7415827 w 7415827"/>
              <a:gd name="connsiteY1" fmla="*/ 866775 h 1181100"/>
              <a:gd name="connsiteX2" fmla="*/ 0 w 7415827"/>
              <a:gd name="connsiteY2" fmla="*/ 1181100 h 1181100"/>
              <a:gd name="connsiteX3" fmla="*/ 0 w 7415827"/>
              <a:gd name="connsiteY3" fmla="*/ 0 h 1181100"/>
              <a:gd name="connsiteX0" fmla="*/ 0 w 7415827"/>
              <a:gd name="connsiteY0" fmla="*/ 0 h 1571625"/>
              <a:gd name="connsiteX1" fmla="*/ 7415827 w 7415827"/>
              <a:gd name="connsiteY1" fmla="*/ 866775 h 1571625"/>
              <a:gd name="connsiteX2" fmla="*/ 0 w 7415827"/>
              <a:gd name="connsiteY2" fmla="*/ 1571625 h 1571625"/>
              <a:gd name="connsiteX3" fmla="*/ 0 w 7415827"/>
              <a:gd name="connsiteY3" fmla="*/ 0 h 1571625"/>
              <a:gd name="connsiteX0" fmla="*/ 0 w 6996854"/>
              <a:gd name="connsiteY0" fmla="*/ 0 h 1571625"/>
              <a:gd name="connsiteX1" fmla="*/ 6996854 w 6996854"/>
              <a:gd name="connsiteY1" fmla="*/ 1266825 h 1571625"/>
              <a:gd name="connsiteX2" fmla="*/ 0 w 6996854"/>
              <a:gd name="connsiteY2" fmla="*/ 1571625 h 1571625"/>
              <a:gd name="connsiteX3" fmla="*/ 0 w 6996854"/>
              <a:gd name="connsiteY3" fmla="*/ 0 h 1571625"/>
              <a:gd name="connsiteX0" fmla="*/ 0 w 7583417"/>
              <a:gd name="connsiteY0" fmla="*/ 0 h 800100"/>
              <a:gd name="connsiteX1" fmla="*/ 7583417 w 7583417"/>
              <a:gd name="connsiteY1" fmla="*/ 495300 h 800100"/>
              <a:gd name="connsiteX2" fmla="*/ 586563 w 7583417"/>
              <a:gd name="connsiteY2" fmla="*/ 800100 h 800100"/>
              <a:gd name="connsiteX3" fmla="*/ 0 w 7583417"/>
              <a:gd name="connsiteY3" fmla="*/ 0 h 800100"/>
              <a:gd name="connsiteX0" fmla="*/ 0 w 7017803"/>
              <a:gd name="connsiteY0" fmla="*/ 0 h 1200150"/>
              <a:gd name="connsiteX1" fmla="*/ 7017803 w 7017803"/>
              <a:gd name="connsiteY1" fmla="*/ 895350 h 1200150"/>
              <a:gd name="connsiteX2" fmla="*/ 20949 w 7017803"/>
              <a:gd name="connsiteY2" fmla="*/ 1200150 h 1200150"/>
              <a:gd name="connsiteX3" fmla="*/ 0 w 7017803"/>
              <a:gd name="connsiteY3" fmla="*/ 0 h 1200150"/>
              <a:gd name="connsiteX0" fmla="*/ 0 w 6410292"/>
              <a:gd name="connsiteY0" fmla="*/ 0 h 1752600"/>
              <a:gd name="connsiteX1" fmla="*/ 6410292 w 6410292"/>
              <a:gd name="connsiteY1" fmla="*/ 1752600 h 1752600"/>
              <a:gd name="connsiteX2" fmla="*/ 20949 w 6410292"/>
              <a:gd name="connsiteY2" fmla="*/ 1200150 h 1752600"/>
              <a:gd name="connsiteX3" fmla="*/ 0 w 6410292"/>
              <a:gd name="connsiteY3" fmla="*/ 0 h 1752600"/>
              <a:gd name="connsiteX0" fmla="*/ 0 w 7227290"/>
              <a:gd name="connsiteY0" fmla="*/ 0 h 1200150"/>
              <a:gd name="connsiteX1" fmla="*/ 7227290 w 7227290"/>
              <a:gd name="connsiteY1" fmla="*/ 885825 h 1200150"/>
              <a:gd name="connsiteX2" fmla="*/ 20949 w 7227290"/>
              <a:gd name="connsiteY2" fmla="*/ 1200150 h 1200150"/>
              <a:gd name="connsiteX3" fmla="*/ 0 w 7227290"/>
              <a:gd name="connsiteY3" fmla="*/ 0 h 1200150"/>
              <a:gd name="connsiteX0" fmla="*/ 0 w 7227290"/>
              <a:gd name="connsiteY0" fmla="*/ 0 h 885825"/>
              <a:gd name="connsiteX1" fmla="*/ 7227290 w 7227290"/>
              <a:gd name="connsiteY1" fmla="*/ 885825 h 885825"/>
              <a:gd name="connsiteX2" fmla="*/ 555141 w 7227290"/>
              <a:gd name="connsiteY2" fmla="*/ 862013 h 885825"/>
              <a:gd name="connsiteX3" fmla="*/ 0 w 7227290"/>
              <a:gd name="connsiteY3" fmla="*/ 0 h 885825"/>
              <a:gd name="connsiteX0" fmla="*/ 0 w 7227290"/>
              <a:gd name="connsiteY0" fmla="*/ 0 h 1207294"/>
              <a:gd name="connsiteX1" fmla="*/ 7227290 w 7227290"/>
              <a:gd name="connsiteY1" fmla="*/ 885825 h 1207294"/>
              <a:gd name="connsiteX2" fmla="*/ 0 w 7227290"/>
              <a:gd name="connsiteY2" fmla="*/ 1207294 h 1207294"/>
              <a:gd name="connsiteX3" fmla="*/ 0 w 7227290"/>
              <a:gd name="connsiteY3" fmla="*/ 0 h 1207294"/>
            </a:gdLst>
            <a:ahLst/>
            <a:cxnLst>
              <a:cxn ang="0">
                <a:pos x="connsiteX0" y="connsiteY0"/>
              </a:cxn>
              <a:cxn ang="0">
                <a:pos x="connsiteX1" y="connsiteY1"/>
              </a:cxn>
              <a:cxn ang="0">
                <a:pos x="connsiteX2" y="connsiteY2"/>
              </a:cxn>
              <a:cxn ang="0">
                <a:pos x="connsiteX3" y="connsiteY3"/>
              </a:cxn>
            </a:cxnLst>
            <a:rect l="l" t="t" r="r" b="b"/>
            <a:pathLst>
              <a:path w="7227290" h="1207294">
                <a:moveTo>
                  <a:pt x="0" y="0"/>
                </a:moveTo>
                <a:lnTo>
                  <a:pt x="7227290" y="885825"/>
                </a:lnTo>
                <a:lnTo>
                  <a:pt x="0" y="1207294"/>
                </a:lnTo>
                <a:lnTo>
                  <a:pt x="0" y="0"/>
                </a:lnTo>
                <a:close/>
              </a:path>
            </a:pathLst>
          </a:custGeom>
          <a:gradFill>
            <a:gsLst>
              <a:gs pos="0">
                <a:srgbClr val="000000"/>
              </a:gs>
              <a:gs pos="24000">
                <a:srgbClr val="333333"/>
              </a:gs>
              <a:gs pos="90000">
                <a:srgbClr val="000000"/>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7" name="Freeform 6"/>
          <p:cNvSpPr/>
          <p:nvPr/>
        </p:nvSpPr>
        <p:spPr>
          <a:xfrm>
            <a:off x="-3176" y="5696242"/>
            <a:ext cx="12195176" cy="930294"/>
          </a:xfrm>
          <a:custGeom>
            <a:avLst/>
            <a:gdLst>
              <a:gd name="connsiteX0" fmla="*/ 9153331 w 9153331"/>
              <a:gd name="connsiteY0" fmla="*/ 0 h 951723"/>
              <a:gd name="connsiteX1" fmla="*/ 0 w 9153331"/>
              <a:gd name="connsiteY1" fmla="*/ 867747 h 951723"/>
              <a:gd name="connsiteX2" fmla="*/ 0 w 9153331"/>
              <a:gd name="connsiteY2" fmla="*/ 951723 h 951723"/>
              <a:gd name="connsiteX3" fmla="*/ 9153331 w 9153331"/>
              <a:gd name="connsiteY3" fmla="*/ 83976 h 951723"/>
              <a:gd name="connsiteX4" fmla="*/ 9153331 w 9153331"/>
              <a:gd name="connsiteY4" fmla="*/ 0 h 951723"/>
              <a:gd name="connsiteX0" fmla="*/ 9153331 w 9153331"/>
              <a:gd name="connsiteY0" fmla="*/ 0 h 951723"/>
              <a:gd name="connsiteX1" fmla="*/ 107265 w 9153331"/>
              <a:gd name="connsiteY1" fmla="*/ 901085 h 951723"/>
              <a:gd name="connsiteX2" fmla="*/ 0 w 9153331"/>
              <a:gd name="connsiteY2" fmla="*/ 951723 h 951723"/>
              <a:gd name="connsiteX3" fmla="*/ 9153331 w 9153331"/>
              <a:gd name="connsiteY3" fmla="*/ 83976 h 951723"/>
              <a:gd name="connsiteX4" fmla="*/ 9153331 w 9153331"/>
              <a:gd name="connsiteY4" fmla="*/ 0 h 951723"/>
              <a:gd name="connsiteX0" fmla="*/ 9155715 w 9155715"/>
              <a:gd name="connsiteY0" fmla="*/ 0 h 951723"/>
              <a:gd name="connsiteX1" fmla="*/ 0 w 9155715"/>
              <a:gd name="connsiteY1" fmla="*/ 865366 h 951723"/>
              <a:gd name="connsiteX2" fmla="*/ 2384 w 9155715"/>
              <a:gd name="connsiteY2" fmla="*/ 951723 h 951723"/>
              <a:gd name="connsiteX3" fmla="*/ 9155715 w 9155715"/>
              <a:gd name="connsiteY3" fmla="*/ 83976 h 951723"/>
              <a:gd name="connsiteX4" fmla="*/ 9155715 w 9155715"/>
              <a:gd name="connsiteY4" fmla="*/ 0 h 951723"/>
              <a:gd name="connsiteX0" fmla="*/ 9155715 w 9155715"/>
              <a:gd name="connsiteY0" fmla="*/ 0 h 894573"/>
              <a:gd name="connsiteX1" fmla="*/ 0 w 9155715"/>
              <a:gd name="connsiteY1" fmla="*/ 865366 h 894573"/>
              <a:gd name="connsiteX2" fmla="*/ 197847 w 9155715"/>
              <a:gd name="connsiteY2" fmla="*/ 894573 h 894573"/>
              <a:gd name="connsiteX3" fmla="*/ 9155715 w 9155715"/>
              <a:gd name="connsiteY3" fmla="*/ 83976 h 894573"/>
              <a:gd name="connsiteX4" fmla="*/ 9155715 w 9155715"/>
              <a:gd name="connsiteY4" fmla="*/ 0 h 894573"/>
              <a:gd name="connsiteX0" fmla="*/ 9155715 w 9155715"/>
              <a:gd name="connsiteY0" fmla="*/ 0 h 946961"/>
              <a:gd name="connsiteX1" fmla="*/ 0 w 9155715"/>
              <a:gd name="connsiteY1" fmla="*/ 865366 h 946961"/>
              <a:gd name="connsiteX2" fmla="*/ 4768 w 9155715"/>
              <a:gd name="connsiteY2" fmla="*/ 946961 h 946961"/>
              <a:gd name="connsiteX3" fmla="*/ 9155715 w 9155715"/>
              <a:gd name="connsiteY3" fmla="*/ 83976 h 946961"/>
              <a:gd name="connsiteX4" fmla="*/ 9155715 w 9155715"/>
              <a:gd name="connsiteY4" fmla="*/ 0 h 946961"/>
              <a:gd name="connsiteX0" fmla="*/ 9155715 w 9155715"/>
              <a:gd name="connsiteY0" fmla="*/ 0 h 894574"/>
              <a:gd name="connsiteX1" fmla="*/ 0 w 9155715"/>
              <a:gd name="connsiteY1" fmla="*/ 865366 h 894574"/>
              <a:gd name="connsiteX2" fmla="*/ 97732 w 9155715"/>
              <a:gd name="connsiteY2" fmla="*/ 894574 h 894574"/>
              <a:gd name="connsiteX3" fmla="*/ 9155715 w 9155715"/>
              <a:gd name="connsiteY3" fmla="*/ 83976 h 894574"/>
              <a:gd name="connsiteX4" fmla="*/ 9155715 w 9155715"/>
              <a:gd name="connsiteY4" fmla="*/ 0 h 894574"/>
              <a:gd name="connsiteX0" fmla="*/ 9155715 w 9155715"/>
              <a:gd name="connsiteY0" fmla="*/ 0 h 939818"/>
              <a:gd name="connsiteX1" fmla="*/ 0 w 9155715"/>
              <a:gd name="connsiteY1" fmla="*/ 865366 h 939818"/>
              <a:gd name="connsiteX2" fmla="*/ 2384 w 9155715"/>
              <a:gd name="connsiteY2" fmla="*/ 939818 h 939818"/>
              <a:gd name="connsiteX3" fmla="*/ 9155715 w 9155715"/>
              <a:gd name="connsiteY3" fmla="*/ 83976 h 939818"/>
              <a:gd name="connsiteX4" fmla="*/ 9155715 w 9155715"/>
              <a:gd name="connsiteY4" fmla="*/ 0 h 939818"/>
              <a:gd name="connsiteX0" fmla="*/ 9015078 w 9155715"/>
              <a:gd name="connsiteY0" fmla="*/ 0 h 873143"/>
              <a:gd name="connsiteX1" fmla="*/ 0 w 9155715"/>
              <a:gd name="connsiteY1" fmla="*/ 798691 h 873143"/>
              <a:gd name="connsiteX2" fmla="*/ 2384 w 9155715"/>
              <a:gd name="connsiteY2" fmla="*/ 873143 h 873143"/>
              <a:gd name="connsiteX3" fmla="*/ 9155715 w 9155715"/>
              <a:gd name="connsiteY3" fmla="*/ 17301 h 873143"/>
              <a:gd name="connsiteX4" fmla="*/ 9015078 w 9155715"/>
              <a:gd name="connsiteY4" fmla="*/ 0 h 873143"/>
              <a:gd name="connsiteX0" fmla="*/ 9160482 w 9160482"/>
              <a:gd name="connsiteY0" fmla="*/ 0 h 930293"/>
              <a:gd name="connsiteX1" fmla="*/ 0 w 9160482"/>
              <a:gd name="connsiteY1" fmla="*/ 855841 h 930293"/>
              <a:gd name="connsiteX2" fmla="*/ 2384 w 9160482"/>
              <a:gd name="connsiteY2" fmla="*/ 930293 h 930293"/>
              <a:gd name="connsiteX3" fmla="*/ 9155715 w 9160482"/>
              <a:gd name="connsiteY3" fmla="*/ 74451 h 930293"/>
              <a:gd name="connsiteX4" fmla="*/ 9160482 w 9160482"/>
              <a:gd name="connsiteY4" fmla="*/ 0 h 930293"/>
              <a:gd name="connsiteX0" fmla="*/ 9072286 w 9155715"/>
              <a:gd name="connsiteY0" fmla="*/ 0 h 885050"/>
              <a:gd name="connsiteX1" fmla="*/ 0 w 9155715"/>
              <a:gd name="connsiteY1" fmla="*/ 810598 h 885050"/>
              <a:gd name="connsiteX2" fmla="*/ 2384 w 9155715"/>
              <a:gd name="connsiteY2" fmla="*/ 885050 h 885050"/>
              <a:gd name="connsiteX3" fmla="*/ 9155715 w 9155715"/>
              <a:gd name="connsiteY3" fmla="*/ 29208 h 885050"/>
              <a:gd name="connsiteX4" fmla="*/ 9072286 w 9155715"/>
              <a:gd name="connsiteY4" fmla="*/ 0 h 885050"/>
              <a:gd name="connsiteX0" fmla="*/ 9155715 w 9155715"/>
              <a:gd name="connsiteY0" fmla="*/ 0 h 930294"/>
              <a:gd name="connsiteX1" fmla="*/ 0 w 9155715"/>
              <a:gd name="connsiteY1" fmla="*/ 855842 h 930294"/>
              <a:gd name="connsiteX2" fmla="*/ 2384 w 9155715"/>
              <a:gd name="connsiteY2" fmla="*/ 930294 h 930294"/>
              <a:gd name="connsiteX3" fmla="*/ 9155715 w 9155715"/>
              <a:gd name="connsiteY3" fmla="*/ 74452 h 930294"/>
              <a:gd name="connsiteX4" fmla="*/ 9155715 w 9155715"/>
              <a:gd name="connsiteY4" fmla="*/ 0 h 9302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55715" h="930294">
                <a:moveTo>
                  <a:pt x="9155715" y="0"/>
                </a:moveTo>
                <a:lnTo>
                  <a:pt x="0" y="855842"/>
                </a:lnTo>
                <a:cubicBezTo>
                  <a:pt x="795" y="884628"/>
                  <a:pt x="1589" y="901508"/>
                  <a:pt x="2384" y="930294"/>
                </a:cubicBezTo>
                <a:lnTo>
                  <a:pt x="9155715" y="74452"/>
                </a:lnTo>
                <a:lnTo>
                  <a:pt x="9155715"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8" name="Freeform 7"/>
          <p:cNvSpPr/>
          <p:nvPr/>
        </p:nvSpPr>
        <p:spPr>
          <a:xfrm>
            <a:off x="-261" y="5347021"/>
            <a:ext cx="4568308" cy="944725"/>
          </a:xfrm>
          <a:custGeom>
            <a:avLst/>
            <a:gdLst>
              <a:gd name="connsiteX0" fmla="*/ 0 w 7436498"/>
              <a:gd name="connsiteY0" fmla="*/ 0 h 951723"/>
              <a:gd name="connsiteX1" fmla="*/ 0 w 7436498"/>
              <a:gd name="connsiteY1" fmla="*/ 139959 h 951723"/>
              <a:gd name="connsiteX2" fmla="*/ 7053942 w 7436498"/>
              <a:gd name="connsiteY2" fmla="*/ 951723 h 951723"/>
              <a:gd name="connsiteX3" fmla="*/ 7436498 w 7436498"/>
              <a:gd name="connsiteY3" fmla="*/ 914400 h 951723"/>
              <a:gd name="connsiteX4" fmla="*/ 0 w 7436498"/>
              <a:gd name="connsiteY4" fmla="*/ 0 h 951723"/>
              <a:gd name="connsiteX0" fmla="*/ 190500 w 7436498"/>
              <a:gd name="connsiteY0" fmla="*/ 0 h 1004110"/>
              <a:gd name="connsiteX1" fmla="*/ 0 w 7436498"/>
              <a:gd name="connsiteY1" fmla="*/ 192346 h 1004110"/>
              <a:gd name="connsiteX2" fmla="*/ 7053942 w 7436498"/>
              <a:gd name="connsiteY2" fmla="*/ 1004110 h 1004110"/>
              <a:gd name="connsiteX3" fmla="*/ 7436498 w 7436498"/>
              <a:gd name="connsiteY3" fmla="*/ 966787 h 1004110"/>
              <a:gd name="connsiteX4" fmla="*/ 190500 w 7436498"/>
              <a:gd name="connsiteY4" fmla="*/ 0 h 1004110"/>
              <a:gd name="connsiteX0" fmla="*/ 0 w 7448404"/>
              <a:gd name="connsiteY0" fmla="*/ 0 h 923148"/>
              <a:gd name="connsiteX1" fmla="*/ 11906 w 7448404"/>
              <a:gd name="connsiteY1" fmla="*/ 111384 h 923148"/>
              <a:gd name="connsiteX2" fmla="*/ 7065848 w 7448404"/>
              <a:gd name="connsiteY2" fmla="*/ 923148 h 923148"/>
              <a:gd name="connsiteX3" fmla="*/ 7448404 w 7448404"/>
              <a:gd name="connsiteY3" fmla="*/ 885825 h 923148"/>
              <a:gd name="connsiteX4" fmla="*/ 0 w 7448404"/>
              <a:gd name="connsiteY4" fmla="*/ 0 h 923148"/>
              <a:gd name="connsiteX0" fmla="*/ 0 w 7448404"/>
              <a:gd name="connsiteY0" fmla="*/ 0 h 923148"/>
              <a:gd name="connsiteX1" fmla="*/ 164306 w 7448404"/>
              <a:gd name="connsiteY1" fmla="*/ 68522 h 923148"/>
              <a:gd name="connsiteX2" fmla="*/ 7065848 w 7448404"/>
              <a:gd name="connsiteY2" fmla="*/ 923148 h 923148"/>
              <a:gd name="connsiteX3" fmla="*/ 7448404 w 7448404"/>
              <a:gd name="connsiteY3" fmla="*/ 885825 h 923148"/>
              <a:gd name="connsiteX4" fmla="*/ 0 w 7448404"/>
              <a:gd name="connsiteY4" fmla="*/ 0 h 923148"/>
              <a:gd name="connsiteX0" fmla="*/ 0 w 7448404"/>
              <a:gd name="connsiteY0" fmla="*/ 0 h 923148"/>
              <a:gd name="connsiteX1" fmla="*/ 302418 w 7448404"/>
              <a:gd name="connsiteY1" fmla="*/ 297122 h 923148"/>
              <a:gd name="connsiteX2" fmla="*/ 7065848 w 7448404"/>
              <a:gd name="connsiteY2" fmla="*/ 923148 h 923148"/>
              <a:gd name="connsiteX3" fmla="*/ 7448404 w 7448404"/>
              <a:gd name="connsiteY3" fmla="*/ 885825 h 923148"/>
              <a:gd name="connsiteX4" fmla="*/ 0 w 7448404"/>
              <a:gd name="connsiteY4" fmla="*/ 0 h 923148"/>
              <a:gd name="connsiteX0" fmla="*/ 1 w 7448405"/>
              <a:gd name="connsiteY0" fmla="*/ 0 h 923148"/>
              <a:gd name="connsiteX1" fmla="*/ 0 w 7448405"/>
              <a:gd name="connsiteY1" fmla="*/ 75665 h 923148"/>
              <a:gd name="connsiteX2" fmla="*/ 7065849 w 7448405"/>
              <a:gd name="connsiteY2" fmla="*/ 923148 h 923148"/>
              <a:gd name="connsiteX3" fmla="*/ 7448405 w 7448405"/>
              <a:gd name="connsiteY3" fmla="*/ 885825 h 923148"/>
              <a:gd name="connsiteX4" fmla="*/ 1 w 7448405"/>
              <a:gd name="connsiteY4" fmla="*/ 0 h 923148"/>
              <a:gd name="connsiteX0" fmla="*/ 1 w 7400780"/>
              <a:gd name="connsiteY0" fmla="*/ 0 h 928688"/>
              <a:gd name="connsiteX1" fmla="*/ 0 w 7400780"/>
              <a:gd name="connsiteY1" fmla="*/ 75665 h 928688"/>
              <a:gd name="connsiteX2" fmla="*/ 7065849 w 7400780"/>
              <a:gd name="connsiteY2" fmla="*/ 923148 h 928688"/>
              <a:gd name="connsiteX3" fmla="*/ 7400780 w 7400780"/>
              <a:gd name="connsiteY3" fmla="*/ 928688 h 928688"/>
              <a:gd name="connsiteX4" fmla="*/ 1 w 7400780"/>
              <a:gd name="connsiteY4" fmla="*/ 0 h 928688"/>
              <a:gd name="connsiteX0" fmla="*/ 1 w 7605568"/>
              <a:gd name="connsiteY0" fmla="*/ 0 h 923148"/>
              <a:gd name="connsiteX1" fmla="*/ 0 w 7605568"/>
              <a:gd name="connsiteY1" fmla="*/ 75665 h 923148"/>
              <a:gd name="connsiteX2" fmla="*/ 7065849 w 7605568"/>
              <a:gd name="connsiteY2" fmla="*/ 923148 h 923148"/>
              <a:gd name="connsiteX3" fmla="*/ 7605568 w 7605568"/>
              <a:gd name="connsiteY3" fmla="*/ 897732 h 923148"/>
              <a:gd name="connsiteX4" fmla="*/ 1 w 7605568"/>
              <a:gd name="connsiteY4" fmla="*/ 0 h 923148"/>
              <a:gd name="connsiteX0" fmla="*/ 1 w 7605568"/>
              <a:gd name="connsiteY0" fmla="*/ 0 h 897732"/>
              <a:gd name="connsiteX1" fmla="*/ 0 w 7605568"/>
              <a:gd name="connsiteY1" fmla="*/ 75665 h 897732"/>
              <a:gd name="connsiteX2" fmla="*/ 7065849 w 7605568"/>
              <a:gd name="connsiteY2" fmla="*/ 863617 h 897732"/>
              <a:gd name="connsiteX3" fmla="*/ 7605568 w 7605568"/>
              <a:gd name="connsiteY3" fmla="*/ 897732 h 897732"/>
              <a:gd name="connsiteX4" fmla="*/ 1 w 7605568"/>
              <a:gd name="connsiteY4" fmla="*/ 0 h 897732"/>
              <a:gd name="connsiteX0" fmla="*/ 1 w 7605568"/>
              <a:gd name="connsiteY0" fmla="*/ 0 h 927910"/>
              <a:gd name="connsiteX1" fmla="*/ 0 w 7605568"/>
              <a:gd name="connsiteY1" fmla="*/ 75665 h 927910"/>
              <a:gd name="connsiteX2" fmla="*/ 7225392 w 7605568"/>
              <a:gd name="connsiteY2" fmla="*/ 927910 h 927910"/>
              <a:gd name="connsiteX3" fmla="*/ 7605568 w 7605568"/>
              <a:gd name="connsiteY3" fmla="*/ 897732 h 927910"/>
              <a:gd name="connsiteX4" fmla="*/ 1 w 7605568"/>
              <a:gd name="connsiteY4" fmla="*/ 0 h 927910"/>
              <a:gd name="connsiteX0" fmla="*/ 1 w 7605568"/>
              <a:gd name="connsiteY0" fmla="*/ 0 h 897732"/>
              <a:gd name="connsiteX1" fmla="*/ 0 w 7605568"/>
              <a:gd name="connsiteY1" fmla="*/ 75665 h 897732"/>
              <a:gd name="connsiteX2" fmla="*/ 2830674 w 7605568"/>
              <a:gd name="connsiteY2" fmla="*/ 806612 h 897732"/>
              <a:gd name="connsiteX3" fmla="*/ 7605568 w 7605568"/>
              <a:gd name="connsiteY3" fmla="*/ 897732 h 897732"/>
              <a:gd name="connsiteX4" fmla="*/ 1 w 7605568"/>
              <a:gd name="connsiteY4" fmla="*/ 0 h 897732"/>
              <a:gd name="connsiteX0" fmla="*/ 1 w 2930931"/>
              <a:gd name="connsiteY0" fmla="*/ 0 h 806612"/>
              <a:gd name="connsiteX1" fmla="*/ 0 w 2930931"/>
              <a:gd name="connsiteY1" fmla="*/ 75665 h 806612"/>
              <a:gd name="connsiteX2" fmla="*/ 2830674 w 2930931"/>
              <a:gd name="connsiteY2" fmla="*/ 806612 h 806612"/>
              <a:gd name="connsiteX3" fmla="*/ 2930931 w 2930931"/>
              <a:gd name="connsiteY3" fmla="*/ 785765 h 806612"/>
              <a:gd name="connsiteX4" fmla="*/ 1 w 2930931"/>
              <a:gd name="connsiteY4" fmla="*/ 0 h 806612"/>
              <a:gd name="connsiteX0" fmla="*/ 1 w 3204530"/>
              <a:gd name="connsiteY0" fmla="*/ 0 h 944725"/>
              <a:gd name="connsiteX1" fmla="*/ 0 w 3204530"/>
              <a:gd name="connsiteY1" fmla="*/ 75665 h 944725"/>
              <a:gd name="connsiteX2" fmla="*/ 3204530 w 3204530"/>
              <a:gd name="connsiteY2" fmla="*/ 944725 h 944725"/>
              <a:gd name="connsiteX3" fmla="*/ 2930931 w 3204530"/>
              <a:gd name="connsiteY3" fmla="*/ 785765 h 944725"/>
              <a:gd name="connsiteX4" fmla="*/ 1 w 3204530"/>
              <a:gd name="connsiteY4" fmla="*/ 0 h 944725"/>
              <a:gd name="connsiteX0" fmla="*/ 1 w 3426231"/>
              <a:gd name="connsiteY0" fmla="*/ 0 h 944725"/>
              <a:gd name="connsiteX1" fmla="*/ 0 w 3426231"/>
              <a:gd name="connsiteY1" fmla="*/ 75665 h 944725"/>
              <a:gd name="connsiteX2" fmla="*/ 3204530 w 3426231"/>
              <a:gd name="connsiteY2" fmla="*/ 944725 h 944725"/>
              <a:gd name="connsiteX3" fmla="*/ 3426231 w 3426231"/>
              <a:gd name="connsiteY3" fmla="*/ 923877 h 944725"/>
              <a:gd name="connsiteX4" fmla="*/ 1 w 3426231"/>
              <a:gd name="connsiteY4" fmla="*/ 0 h 9447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26231" h="944725">
                <a:moveTo>
                  <a:pt x="1" y="0"/>
                </a:moveTo>
                <a:cubicBezTo>
                  <a:pt x="1" y="25222"/>
                  <a:pt x="0" y="50443"/>
                  <a:pt x="0" y="75665"/>
                </a:cubicBezTo>
                <a:lnTo>
                  <a:pt x="3204530" y="944725"/>
                </a:lnTo>
                <a:lnTo>
                  <a:pt x="3426231" y="923877"/>
                </a:lnTo>
                <a:lnTo>
                  <a:pt x="1"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2" name="Date Placeholder 1"/>
          <p:cNvSpPr>
            <a:spLocks noGrp="1"/>
          </p:cNvSpPr>
          <p:nvPr>
            <p:ph type="dt" sz="half" idx="10"/>
          </p:nvPr>
        </p:nvSpPr>
        <p:spPr>
          <a:xfrm>
            <a:off x="8534400" y="6416676"/>
            <a:ext cx="2641600" cy="365125"/>
          </a:xfrm>
          <a:prstGeom prst="rect">
            <a:avLst/>
          </a:prstGeom>
        </p:spPr>
        <p:txBody>
          <a:bodyPr/>
          <a:lstStyle/>
          <a:p>
            <a:fld id="{39A24E59-01D0-4537-B876-7E5EC75B028D}" type="datetime4">
              <a:rPr lang="en-US" smtClean="0"/>
              <a:pPr/>
              <a:t>January 15, 2026</a:t>
            </a:fld>
            <a:endParaRPr lang="en-US" dirty="0"/>
          </a:p>
        </p:txBody>
      </p:sp>
      <p:sp>
        <p:nvSpPr>
          <p:cNvPr id="3" name="Footer Placeholder 2"/>
          <p:cNvSpPr>
            <a:spLocks noGrp="1"/>
          </p:cNvSpPr>
          <p:nvPr>
            <p:ph type="ftr" sz="quarter" idx="11"/>
          </p:nvPr>
        </p:nvSpPr>
        <p:spPr>
          <a:xfrm>
            <a:off x="304800" y="6416676"/>
            <a:ext cx="3860800" cy="365125"/>
          </a:xfrm>
          <a:prstGeom prst="rect">
            <a:avLst/>
          </a:prstGeom>
        </p:spPr>
        <p:txBody>
          <a:bodyPr/>
          <a:lstStyle/>
          <a:p>
            <a:endParaRPr lang="en-US" dirty="0"/>
          </a:p>
        </p:txBody>
      </p:sp>
      <p:sp>
        <p:nvSpPr>
          <p:cNvPr id="4" name="Slide Number Placeholder 3"/>
          <p:cNvSpPr>
            <a:spLocks noGrp="1"/>
          </p:cNvSpPr>
          <p:nvPr>
            <p:ph type="sldNum" sz="quarter" idx="12"/>
          </p:nvPr>
        </p:nvSpPr>
        <p:spPr>
          <a:xfrm>
            <a:off x="11277600" y="6416676"/>
            <a:ext cx="609600" cy="365125"/>
          </a:xfrm>
          <a:prstGeom prst="rect">
            <a:avLst/>
          </a:prstGeom>
        </p:spPr>
        <p:txBody>
          <a:bodyPr/>
          <a:lstStyle/>
          <a:p>
            <a:fld id="{1D72EBF8-7CF5-44B7-B2BF-E22DE4D0703D}" type="slidenum">
              <a:rPr lang="en-US" smtClean="0"/>
              <a:pPr/>
              <a:t>‹#›</a:t>
            </a:fld>
            <a:endParaRPr lang="en-US" dirty="0"/>
          </a:p>
        </p:txBody>
      </p:sp>
    </p:spTree>
    <p:extLst>
      <p:ext uri="{BB962C8B-B14F-4D97-AF65-F5344CB8AC3E}">
        <p14:creationId xmlns:p14="http://schemas.microsoft.com/office/powerpoint/2010/main" val="20165215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sp>
        <p:nvSpPr>
          <p:cNvPr id="8" name="Freeform 7"/>
          <p:cNvSpPr/>
          <p:nvPr/>
        </p:nvSpPr>
        <p:spPr>
          <a:xfrm>
            <a:off x="2" y="5010152"/>
            <a:ext cx="9918700" cy="1571625"/>
          </a:xfrm>
          <a:custGeom>
            <a:avLst/>
            <a:gdLst>
              <a:gd name="connsiteX0" fmla="*/ 0 w 9134475"/>
              <a:gd name="connsiteY0" fmla="*/ 142875 h 1323975"/>
              <a:gd name="connsiteX1" fmla="*/ 6305550 w 9134475"/>
              <a:gd name="connsiteY1" fmla="*/ 1209675 h 1323975"/>
              <a:gd name="connsiteX2" fmla="*/ 9134475 w 9134475"/>
              <a:gd name="connsiteY2" fmla="*/ 0 h 1323975"/>
              <a:gd name="connsiteX3" fmla="*/ 9134475 w 9134475"/>
              <a:gd name="connsiteY3" fmla="*/ 1323975 h 1323975"/>
              <a:gd name="connsiteX4" fmla="*/ 0 w 9134475"/>
              <a:gd name="connsiteY4" fmla="*/ 1323975 h 1323975"/>
              <a:gd name="connsiteX5" fmla="*/ 0 w 9134475"/>
              <a:gd name="connsiteY5" fmla="*/ 142875 h 1323975"/>
              <a:gd name="connsiteX0" fmla="*/ 0 w 9134475"/>
              <a:gd name="connsiteY0" fmla="*/ 0 h 1181100"/>
              <a:gd name="connsiteX1" fmla="*/ 6305550 w 9134475"/>
              <a:gd name="connsiteY1" fmla="*/ 1066800 h 1181100"/>
              <a:gd name="connsiteX2" fmla="*/ 9134475 w 9134475"/>
              <a:gd name="connsiteY2" fmla="*/ 1181100 h 1181100"/>
              <a:gd name="connsiteX3" fmla="*/ 0 w 9134475"/>
              <a:gd name="connsiteY3" fmla="*/ 1181100 h 1181100"/>
              <a:gd name="connsiteX4" fmla="*/ 0 w 9134475"/>
              <a:gd name="connsiteY4" fmla="*/ 0 h 1181100"/>
              <a:gd name="connsiteX0" fmla="*/ 0 w 6494783"/>
              <a:gd name="connsiteY0" fmla="*/ 0 h 1181100"/>
              <a:gd name="connsiteX1" fmla="*/ 6305550 w 6494783"/>
              <a:gd name="connsiteY1" fmla="*/ 1066800 h 1181100"/>
              <a:gd name="connsiteX2" fmla="*/ 6494783 w 6494783"/>
              <a:gd name="connsiteY2" fmla="*/ 1181100 h 1181100"/>
              <a:gd name="connsiteX3" fmla="*/ 0 w 6494783"/>
              <a:gd name="connsiteY3" fmla="*/ 1181100 h 1181100"/>
              <a:gd name="connsiteX4" fmla="*/ 0 w 6494783"/>
              <a:gd name="connsiteY4" fmla="*/ 0 h 1181100"/>
              <a:gd name="connsiteX0" fmla="*/ 0 w 6494783"/>
              <a:gd name="connsiteY0" fmla="*/ 0 h 1181100"/>
              <a:gd name="connsiteX1" fmla="*/ 6494783 w 6494783"/>
              <a:gd name="connsiteY1" fmla="*/ 1181100 h 1181100"/>
              <a:gd name="connsiteX2" fmla="*/ 0 w 6494783"/>
              <a:gd name="connsiteY2" fmla="*/ 1181100 h 1181100"/>
              <a:gd name="connsiteX3" fmla="*/ 0 w 6494783"/>
              <a:gd name="connsiteY3" fmla="*/ 0 h 1181100"/>
              <a:gd name="connsiteX0" fmla="*/ 0 w 7415827"/>
              <a:gd name="connsiteY0" fmla="*/ 0 h 1181100"/>
              <a:gd name="connsiteX1" fmla="*/ 7415827 w 7415827"/>
              <a:gd name="connsiteY1" fmla="*/ 866775 h 1181100"/>
              <a:gd name="connsiteX2" fmla="*/ 0 w 7415827"/>
              <a:gd name="connsiteY2" fmla="*/ 1181100 h 1181100"/>
              <a:gd name="connsiteX3" fmla="*/ 0 w 7415827"/>
              <a:gd name="connsiteY3" fmla="*/ 0 h 1181100"/>
              <a:gd name="connsiteX0" fmla="*/ 0 w 7415827"/>
              <a:gd name="connsiteY0" fmla="*/ 0 h 1571625"/>
              <a:gd name="connsiteX1" fmla="*/ 7415827 w 7415827"/>
              <a:gd name="connsiteY1" fmla="*/ 866775 h 1571625"/>
              <a:gd name="connsiteX2" fmla="*/ 0 w 7415827"/>
              <a:gd name="connsiteY2" fmla="*/ 1571625 h 1571625"/>
              <a:gd name="connsiteX3" fmla="*/ 0 w 7415827"/>
              <a:gd name="connsiteY3" fmla="*/ 0 h 1571625"/>
            </a:gdLst>
            <a:ahLst/>
            <a:cxnLst>
              <a:cxn ang="0">
                <a:pos x="connsiteX0" y="connsiteY0"/>
              </a:cxn>
              <a:cxn ang="0">
                <a:pos x="connsiteX1" y="connsiteY1"/>
              </a:cxn>
              <a:cxn ang="0">
                <a:pos x="connsiteX2" y="connsiteY2"/>
              </a:cxn>
              <a:cxn ang="0">
                <a:pos x="connsiteX3" y="connsiteY3"/>
              </a:cxn>
            </a:cxnLst>
            <a:rect l="l" t="t" r="r" b="b"/>
            <a:pathLst>
              <a:path w="7415827" h="1571625">
                <a:moveTo>
                  <a:pt x="0" y="0"/>
                </a:moveTo>
                <a:lnTo>
                  <a:pt x="7415827" y="866775"/>
                </a:lnTo>
                <a:lnTo>
                  <a:pt x="0" y="1571625"/>
                </a:lnTo>
                <a:lnTo>
                  <a:pt x="0" y="0"/>
                </a:lnTo>
                <a:close/>
              </a:path>
            </a:pathLst>
          </a:custGeom>
          <a:gradFill>
            <a:gsLst>
              <a:gs pos="0">
                <a:srgbClr val="000000"/>
              </a:gs>
              <a:gs pos="24000">
                <a:srgbClr val="333333"/>
              </a:gs>
              <a:gs pos="90000">
                <a:srgbClr val="000000"/>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9" name="Freeform 8"/>
          <p:cNvSpPr/>
          <p:nvPr/>
        </p:nvSpPr>
        <p:spPr>
          <a:xfrm>
            <a:off x="0" y="5731668"/>
            <a:ext cx="12196237" cy="1126333"/>
          </a:xfrm>
          <a:custGeom>
            <a:avLst/>
            <a:gdLst>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666750 h 2114550"/>
              <a:gd name="connsiteX1" fmla="*/ 9144000 w 9144000"/>
              <a:gd name="connsiteY1" fmla="*/ 0 h 2114550"/>
              <a:gd name="connsiteX2" fmla="*/ 9144000 w 9144000"/>
              <a:gd name="connsiteY2" fmla="*/ 914400 h 2114550"/>
              <a:gd name="connsiteX3" fmla="*/ 6334125 w 9144000"/>
              <a:gd name="connsiteY3" fmla="*/ 2114550 h 2114550"/>
              <a:gd name="connsiteX4" fmla="*/ 0 w 9144000"/>
              <a:gd name="connsiteY4" fmla="*/ 1047750 h 2114550"/>
              <a:gd name="connsiteX5" fmla="*/ 9525 w 9144000"/>
              <a:gd name="connsiteY5" fmla="*/ 666750 h 2114550"/>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6334125 w 9144000"/>
              <a:gd name="connsiteY4" fmla="*/ 1457325 h 1581150"/>
              <a:gd name="connsiteX5" fmla="*/ 0 w 9144000"/>
              <a:gd name="connsiteY5" fmla="*/ 390525 h 1581150"/>
              <a:gd name="connsiteX6" fmla="*/ 9525 w 9144000"/>
              <a:gd name="connsiteY6"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390525 h 1581150"/>
              <a:gd name="connsiteX5" fmla="*/ 9525 w 9144000"/>
              <a:gd name="connsiteY5"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9525 w 9144000"/>
              <a:gd name="connsiteY5" fmla="*/ 9525 h 1581150"/>
              <a:gd name="connsiteX0" fmla="*/ 342207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342207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9134495 w 9144000"/>
              <a:gd name="connsiteY4" fmla="*/ 1572115 h 1581150"/>
              <a:gd name="connsiteX5" fmla="*/ 0 w 9144000"/>
              <a:gd name="connsiteY5" fmla="*/ 1571625 h 1581150"/>
              <a:gd name="connsiteX6" fmla="*/ 20 w 9144000"/>
              <a:gd name="connsiteY6" fmla="*/ 1323975 h 1581150"/>
              <a:gd name="connsiteX0" fmla="*/ 20 w 9144000"/>
              <a:gd name="connsiteY0" fmla="*/ 1323975 h 1581150"/>
              <a:gd name="connsiteX1" fmla="*/ 9144000 w 9144000"/>
              <a:gd name="connsiteY1" fmla="*/ 0 h 1581150"/>
              <a:gd name="connsiteX2" fmla="*/ 9144000 w 9144000"/>
              <a:gd name="connsiteY2" fmla="*/ 1581150 h 1581150"/>
              <a:gd name="connsiteX3" fmla="*/ 9134495 w 9144000"/>
              <a:gd name="connsiteY3" fmla="*/ 1572115 h 1581150"/>
              <a:gd name="connsiteX4" fmla="*/ 0 w 9144000"/>
              <a:gd name="connsiteY4" fmla="*/ 1571625 h 1581150"/>
              <a:gd name="connsiteX5" fmla="*/ 20 w 9144000"/>
              <a:gd name="connsiteY5" fmla="*/ 1323975 h 1581150"/>
              <a:gd name="connsiteX0" fmla="*/ 20 w 9144000"/>
              <a:gd name="connsiteY0" fmla="*/ 456601 h 713776"/>
              <a:gd name="connsiteX1" fmla="*/ 8611709 w 9144000"/>
              <a:gd name="connsiteY1" fmla="*/ 0 h 713776"/>
              <a:gd name="connsiteX2" fmla="*/ 9144000 w 9144000"/>
              <a:gd name="connsiteY2" fmla="*/ 713776 h 713776"/>
              <a:gd name="connsiteX3" fmla="*/ 9134495 w 9144000"/>
              <a:gd name="connsiteY3" fmla="*/ 704741 h 713776"/>
              <a:gd name="connsiteX4" fmla="*/ 0 w 9144000"/>
              <a:gd name="connsiteY4" fmla="*/ 704251 h 713776"/>
              <a:gd name="connsiteX5" fmla="*/ 20 w 9144000"/>
              <a:gd name="connsiteY5" fmla="*/ 456601 h 713776"/>
              <a:gd name="connsiteX0" fmla="*/ 20 w 9144000"/>
              <a:gd name="connsiteY0" fmla="*/ 818007 h 1075182"/>
              <a:gd name="connsiteX1" fmla="*/ 9124990 w 9144000"/>
              <a:gd name="connsiteY1" fmla="*/ 0 h 1075182"/>
              <a:gd name="connsiteX2" fmla="*/ 9144000 w 9144000"/>
              <a:gd name="connsiteY2" fmla="*/ 1075182 h 1075182"/>
              <a:gd name="connsiteX3" fmla="*/ 9134495 w 9144000"/>
              <a:gd name="connsiteY3" fmla="*/ 1066147 h 1075182"/>
              <a:gd name="connsiteX4" fmla="*/ 0 w 9144000"/>
              <a:gd name="connsiteY4" fmla="*/ 1065657 h 1075182"/>
              <a:gd name="connsiteX5" fmla="*/ 20 w 9144000"/>
              <a:gd name="connsiteY5" fmla="*/ 818007 h 1075182"/>
              <a:gd name="connsiteX0" fmla="*/ 20 w 9144000"/>
              <a:gd name="connsiteY0" fmla="*/ 818007 h 1075182"/>
              <a:gd name="connsiteX1" fmla="*/ 9124990 w 9144000"/>
              <a:gd name="connsiteY1" fmla="*/ 0 h 1075182"/>
              <a:gd name="connsiteX2" fmla="*/ 9144000 w 9144000"/>
              <a:gd name="connsiteY2" fmla="*/ 1075182 h 1075182"/>
              <a:gd name="connsiteX3" fmla="*/ 0 w 9144000"/>
              <a:gd name="connsiteY3" fmla="*/ 1065657 h 1075182"/>
              <a:gd name="connsiteX4" fmla="*/ 20 w 9144000"/>
              <a:gd name="connsiteY4" fmla="*/ 818007 h 1075182"/>
              <a:gd name="connsiteX0" fmla="*/ 20 w 9124990"/>
              <a:gd name="connsiteY0" fmla="*/ 818007 h 1065657"/>
              <a:gd name="connsiteX1" fmla="*/ 9124990 w 9124990"/>
              <a:gd name="connsiteY1" fmla="*/ 0 h 1065657"/>
              <a:gd name="connsiteX2" fmla="*/ 8854092 w 9124990"/>
              <a:gd name="connsiteY2" fmla="*/ 585026 h 1065657"/>
              <a:gd name="connsiteX3" fmla="*/ 0 w 9124990"/>
              <a:gd name="connsiteY3" fmla="*/ 1065657 h 1065657"/>
              <a:gd name="connsiteX4" fmla="*/ 20 w 9124990"/>
              <a:gd name="connsiteY4" fmla="*/ 818007 h 1065657"/>
              <a:gd name="connsiteX0" fmla="*/ 20 w 9124990"/>
              <a:gd name="connsiteY0" fmla="*/ 818007 h 1065657"/>
              <a:gd name="connsiteX1" fmla="*/ 9124990 w 9124990"/>
              <a:gd name="connsiteY1" fmla="*/ 0 h 1065657"/>
              <a:gd name="connsiteX2" fmla="*/ 9122615 w 9124990"/>
              <a:gd name="connsiteY2" fmla="*/ 1063889 h 1065657"/>
              <a:gd name="connsiteX3" fmla="*/ 0 w 9124990"/>
              <a:gd name="connsiteY3" fmla="*/ 1065657 h 1065657"/>
              <a:gd name="connsiteX4" fmla="*/ 20 w 9124990"/>
              <a:gd name="connsiteY4" fmla="*/ 818007 h 1065657"/>
              <a:gd name="connsiteX0" fmla="*/ 20 w 9124990"/>
              <a:gd name="connsiteY0" fmla="*/ 818007 h 1065657"/>
              <a:gd name="connsiteX1" fmla="*/ 9124990 w 9124990"/>
              <a:gd name="connsiteY1" fmla="*/ 0 h 1065657"/>
              <a:gd name="connsiteX2" fmla="*/ 8766171 w 9124990"/>
              <a:gd name="connsiteY2" fmla="*/ 508228 h 1065657"/>
              <a:gd name="connsiteX3" fmla="*/ 0 w 9124990"/>
              <a:gd name="connsiteY3" fmla="*/ 1065657 h 1065657"/>
              <a:gd name="connsiteX4" fmla="*/ 20 w 9124990"/>
              <a:gd name="connsiteY4" fmla="*/ 818007 h 1065657"/>
              <a:gd name="connsiteX0" fmla="*/ 20 w 9128161"/>
              <a:gd name="connsiteY0" fmla="*/ 818007 h 1068407"/>
              <a:gd name="connsiteX1" fmla="*/ 9124990 w 9128161"/>
              <a:gd name="connsiteY1" fmla="*/ 0 h 1068407"/>
              <a:gd name="connsiteX2" fmla="*/ 9127369 w 9128161"/>
              <a:gd name="connsiteY2" fmla="*/ 1068407 h 1068407"/>
              <a:gd name="connsiteX3" fmla="*/ 0 w 9128161"/>
              <a:gd name="connsiteY3" fmla="*/ 1065657 h 1068407"/>
              <a:gd name="connsiteX4" fmla="*/ 20 w 9128161"/>
              <a:gd name="connsiteY4" fmla="*/ 818007 h 10684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28161" h="1068407">
                <a:moveTo>
                  <a:pt x="20" y="818007"/>
                </a:moveTo>
                <a:lnTo>
                  <a:pt x="9124990" y="0"/>
                </a:lnTo>
                <a:cubicBezTo>
                  <a:pt x="9124198" y="354630"/>
                  <a:pt x="9128161" y="713777"/>
                  <a:pt x="9127369" y="1068407"/>
                </a:cubicBezTo>
                <a:lnTo>
                  <a:pt x="0" y="1065657"/>
                </a:lnTo>
                <a:cubicBezTo>
                  <a:pt x="7" y="983107"/>
                  <a:pt x="13" y="900557"/>
                  <a:pt x="20" y="818007"/>
                </a:cubicBezTo>
                <a:close/>
              </a:path>
            </a:pathLst>
          </a:custGeom>
          <a:gradFill>
            <a:gsLst>
              <a:gs pos="39000">
                <a:schemeClr val="accent1"/>
              </a:gs>
              <a:gs pos="50000">
                <a:schemeClr val="accent1">
                  <a:lumMod val="40000"/>
                  <a:lumOff val="60000"/>
                </a:schemeClr>
              </a:gs>
              <a:gs pos="58000">
                <a:schemeClr val="accent1"/>
              </a:gs>
            </a:gsLst>
            <a:lin ang="15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dirty="0">
              <a:solidFill>
                <a:schemeClr val="lt1"/>
              </a:solidFill>
              <a:latin typeface="+mn-lt"/>
              <a:ea typeface="+mn-ea"/>
              <a:cs typeface="+mn-cs"/>
            </a:endParaRPr>
          </a:p>
        </p:txBody>
      </p:sp>
      <p:sp>
        <p:nvSpPr>
          <p:cNvPr id="2" name="Title 1"/>
          <p:cNvSpPr>
            <a:spLocks noGrp="1"/>
          </p:cNvSpPr>
          <p:nvPr>
            <p:ph type="title"/>
          </p:nvPr>
        </p:nvSpPr>
        <p:spPr>
          <a:xfrm>
            <a:off x="902208" y="609600"/>
            <a:ext cx="4511040" cy="914400"/>
          </a:xfrm>
        </p:spPr>
        <p:txBody>
          <a:bodyPr anchor="b">
            <a:noAutofit/>
          </a:bodyPr>
          <a:lstStyle>
            <a:lvl1pPr algn="l">
              <a:defRPr sz="2200" b="0" i="0" cap="none" baseline="0">
                <a:solidFill>
                  <a:schemeClr val="tx2"/>
                </a:solidFill>
              </a:defRPr>
            </a:lvl1pPr>
          </a:lstStyle>
          <a:p>
            <a:r>
              <a:rPr lang="en-US"/>
              <a:t>Click to edit Master title style</a:t>
            </a:r>
            <a:endParaRPr lang="en-US" dirty="0"/>
          </a:p>
        </p:txBody>
      </p:sp>
      <p:sp>
        <p:nvSpPr>
          <p:cNvPr id="10" name="Freeform 9"/>
          <p:cNvSpPr/>
          <p:nvPr/>
        </p:nvSpPr>
        <p:spPr>
          <a:xfrm>
            <a:off x="1" y="4973411"/>
            <a:ext cx="10233156" cy="928299"/>
          </a:xfrm>
          <a:custGeom>
            <a:avLst/>
            <a:gdLst>
              <a:gd name="connsiteX0" fmla="*/ 0 w 7548466"/>
              <a:gd name="connsiteY0" fmla="*/ 0 h 933061"/>
              <a:gd name="connsiteX1" fmla="*/ 9331 w 7548466"/>
              <a:gd name="connsiteY1" fmla="*/ 65314 h 933061"/>
              <a:gd name="connsiteX2" fmla="*/ 7221894 w 7548466"/>
              <a:gd name="connsiteY2" fmla="*/ 933061 h 933061"/>
              <a:gd name="connsiteX3" fmla="*/ 7548466 w 7548466"/>
              <a:gd name="connsiteY3" fmla="*/ 914400 h 933061"/>
              <a:gd name="connsiteX4" fmla="*/ 0 w 7548466"/>
              <a:gd name="connsiteY4" fmla="*/ 0 h 933061"/>
              <a:gd name="connsiteX0" fmla="*/ 131163 w 7539135"/>
              <a:gd name="connsiteY0" fmla="*/ 0 h 1042598"/>
              <a:gd name="connsiteX1" fmla="*/ 0 w 7539135"/>
              <a:gd name="connsiteY1" fmla="*/ 174851 h 1042598"/>
              <a:gd name="connsiteX2" fmla="*/ 7212563 w 7539135"/>
              <a:gd name="connsiteY2" fmla="*/ 1042598 h 1042598"/>
              <a:gd name="connsiteX3" fmla="*/ 7539135 w 7539135"/>
              <a:gd name="connsiteY3" fmla="*/ 1023937 h 1042598"/>
              <a:gd name="connsiteX4" fmla="*/ 131163 w 7539135"/>
              <a:gd name="connsiteY4" fmla="*/ 0 h 1042598"/>
              <a:gd name="connsiteX0" fmla="*/ 0 w 7407972"/>
              <a:gd name="connsiteY0" fmla="*/ 0 h 1042598"/>
              <a:gd name="connsiteX1" fmla="*/ 85531 w 7407972"/>
              <a:gd name="connsiteY1" fmla="*/ 134370 h 1042598"/>
              <a:gd name="connsiteX2" fmla="*/ 7081400 w 7407972"/>
              <a:gd name="connsiteY2" fmla="*/ 1042598 h 1042598"/>
              <a:gd name="connsiteX3" fmla="*/ 7407972 w 7407972"/>
              <a:gd name="connsiteY3" fmla="*/ 1023937 h 1042598"/>
              <a:gd name="connsiteX4" fmla="*/ 0 w 7407972"/>
              <a:gd name="connsiteY4" fmla="*/ 0 h 1042598"/>
              <a:gd name="connsiteX0" fmla="*/ 131163 w 7539135"/>
              <a:gd name="connsiteY0" fmla="*/ 0 h 1042598"/>
              <a:gd name="connsiteX1" fmla="*/ 0 w 7539135"/>
              <a:gd name="connsiteY1" fmla="*/ 193902 h 1042598"/>
              <a:gd name="connsiteX2" fmla="*/ 7212563 w 7539135"/>
              <a:gd name="connsiteY2" fmla="*/ 1042598 h 1042598"/>
              <a:gd name="connsiteX3" fmla="*/ 7539135 w 7539135"/>
              <a:gd name="connsiteY3" fmla="*/ 1023937 h 1042598"/>
              <a:gd name="connsiteX4" fmla="*/ 131163 w 7539135"/>
              <a:gd name="connsiteY4" fmla="*/ 0 h 1042598"/>
              <a:gd name="connsiteX0" fmla="*/ 59725 w 7539135"/>
              <a:gd name="connsiteY0" fmla="*/ 0 h 892580"/>
              <a:gd name="connsiteX1" fmla="*/ 0 w 7539135"/>
              <a:gd name="connsiteY1" fmla="*/ 43884 h 892580"/>
              <a:gd name="connsiteX2" fmla="*/ 7212563 w 7539135"/>
              <a:gd name="connsiteY2" fmla="*/ 892580 h 892580"/>
              <a:gd name="connsiteX3" fmla="*/ 7539135 w 7539135"/>
              <a:gd name="connsiteY3" fmla="*/ 873919 h 892580"/>
              <a:gd name="connsiteX4" fmla="*/ 59725 w 7539135"/>
              <a:gd name="connsiteY4" fmla="*/ 0 h 892580"/>
              <a:gd name="connsiteX0" fmla="*/ 194 w 7539135"/>
              <a:gd name="connsiteY0" fmla="*/ 0 h 923536"/>
              <a:gd name="connsiteX1" fmla="*/ 0 w 7539135"/>
              <a:gd name="connsiteY1" fmla="*/ 74840 h 923536"/>
              <a:gd name="connsiteX2" fmla="*/ 7212563 w 7539135"/>
              <a:gd name="connsiteY2" fmla="*/ 923536 h 923536"/>
              <a:gd name="connsiteX3" fmla="*/ 7539135 w 7539135"/>
              <a:gd name="connsiteY3" fmla="*/ 904875 h 923536"/>
              <a:gd name="connsiteX4" fmla="*/ 194 w 7539135"/>
              <a:gd name="connsiteY4" fmla="*/ 0 h 923536"/>
              <a:gd name="connsiteX0" fmla="*/ 194 w 7539135"/>
              <a:gd name="connsiteY0" fmla="*/ 0 h 904875"/>
              <a:gd name="connsiteX1" fmla="*/ 0 w 7539135"/>
              <a:gd name="connsiteY1" fmla="*/ 74840 h 904875"/>
              <a:gd name="connsiteX2" fmla="*/ 7212563 w 7539135"/>
              <a:gd name="connsiteY2" fmla="*/ 883055 h 904875"/>
              <a:gd name="connsiteX3" fmla="*/ 7539135 w 7539135"/>
              <a:gd name="connsiteY3" fmla="*/ 904875 h 904875"/>
              <a:gd name="connsiteX4" fmla="*/ 194 w 7539135"/>
              <a:gd name="connsiteY4" fmla="*/ 0 h 904875"/>
              <a:gd name="connsiteX0" fmla="*/ 194 w 7703442"/>
              <a:gd name="connsiteY0" fmla="*/ 0 h 1016794"/>
              <a:gd name="connsiteX1" fmla="*/ 0 w 7703442"/>
              <a:gd name="connsiteY1" fmla="*/ 74840 h 1016794"/>
              <a:gd name="connsiteX2" fmla="*/ 7212563 w 7703442"/>
              <a:gd name="connsiteY2" fmla="*/ 883055 h 1016794"/>
              <a:gd name="connsiteX3" fmla="*/ 7703442 w 7703442"/>
              <a:gd name="connsiteY3" fmla="*/ 1016794 h 1016794"/>
              <a:gd name="connsiteX4" fmla="*/ 194 w 7703442"/>
              <a:gd name="connsiteY4" fmla="*/ 0 h 1016794"/>
              <a:gd name="connsiteX0" fmla="*/ 194 w 7674867"/>
              <a:gd name="connsiteY0" fmla="*/ 0 h 897731"/>
              <a:gd name="connsiteX1" fmla="*/ 0 w 7674867"/>
              <a:gd name="connsiteY1" fmla="*/ 74840 h 897731"/>
              <a:gd name="connsiteX2" fmla="*/ 7212563 w 7674867"/>
              <a:gd name="connsiteY2" fmla="*/ 883055 h 897731"/>
              <a:gd name="connsiteX3" fmla="*/ 7674867 w 7674867"/>
              <a:gd name="connsiteY3" fmla="*/ 897731 h 897731"/>
              <a:gd name="connsiteX4" fmla="*/ 194 w 7674867"/>
              <a:gd name="connsiteY4" fmla="*/ 0 h 897731"/>
              <a:gd name="connsiteX0" fmla="*/ 194 w 7674867"/>
              <a:gd name="connsiteY0" fmla="*/ 0 h 930680"/>
              <a:gd name="connsiteX1" fmla="*/ 0 w 7674867"/>
              <a:gd name="connsiteY1" fmla="*/ 74840 h 930680"/>
              <a:gd name="connsiteX2" fmla="*/ 7293526 w 7674867"/>
              <a:gd name="connsiteY2" fmla="*/ 930680 h 930680"/>
              <a:gd name="connsiteX3" fmla="*/ 7674867 w 7674867"/>
              <a:gd name="connsiteY3" fmla="*/ 897731 h 930680"/>
              <a:gd name="connsiteX4" fmla="*/ 194 w 7674867"/>
              <a:gd name="connsiteY4" fmla="*/ 0 h 930680"/>
              <a:gd name="connsiteX0" fmla="*/ 194 w 7674867"/>
              <a:gd name="connsiteY0" fmla="*/ 0 h 897731"/>
              <a:gd name="connsiteX1" fmla="*/ 0 w 7674867"/>
              <a:gd name="connsiteY1" fmla="*/ 74840 h 897731"/>
              <a:gd name="connsiteX2" fmla="*/ 7293526 w 7674867"/>
              <a:gd name="connsiteY2" fmla="*/ 894961 h 897731"/>
              <a:gd name="connsiteX3" fmla="*/ 7674867 w 7674867"/>
              <a:gd name="connsiteY3" fmla="*/ 897731 h 897731"/>
              <a:gd name="connsiteX4" fmla="*/ 194 w 7674867"/>
              <a:gd name="connsiteY4" fmla="*/ 0 h 897731"/>
              <a:gd name="connsiteX0" fmla="*/ 194 w 7674867"/>
              <a:gd name="connsiteY0" fmla="*/ 0 h 897731"/>
              <a:gd name="connsiteX1" fmla="*/ 0 w 7674867"/>
              <a:gd name="connsiteY1" fmla="*/ 74840 h 897731"/>
              <a:gd name="connsiteX2" fmla="*/ 7238758 w 7674867"/>
              <a:gd name="connsiteY2" fmla="*/ 894961 h 897731"/>
              <a:gd name="connsiteX3" fmla="*/ 7674867 w 7674867"/>
              <a:gd name="connsiteY3" fmla="*/ 897731 h 897731"/>
              <a:gd name="connsiteX4" fmla="*/ 194 w 7674867"/>
              <a:gd name="connsiteY4" fmla="*/ 0 h 897731"/>
              <a:gd name="connsiteX0" fmla="*/ 194 w 7674867"/>
              <a:gd name="connsiteY0" fmla="*/ 0 h 897731"/>
              <a:gd name="connsiteX1" fmla="*/ 0 w 7674867"/>
              <a:gd name="connsiteY1" fmla="*/ 74840 h 897731"/>
              <a:gd name="connsiteX2" fmla="*/ 7298289 w 7674867"/>
              <a:gd name="connsiteY2" fmla="*/ 661599 h 897731"/>
              <a:gd name="connsiteX3" fmla="*/ 7674867 w 7674867"/>
              <a:gd name="connsiteY3" fmla="*/ 897731 h 897731"/>
              <a:gd name="connsiteX4" fmla="*/ 194 w 7674867"/>
              <a:gd name="connsiteY4" fmla="*/ 0 h 897731"/>
              <a:gd name="connsiteX0" fmla="*/ 194 w 7674867"/>
              <a:gd name="connsiteY0" fmla="*/ 0 h 928299"/>
              <a:gd name="connsiteX1" fmla="*/ 0 w 7674867"/>
              <a:gd name="connsiteY1" fmla="*/ 74840 h 928299"/>
              <a:gd name="connsiteX2" fmla="*/ 7298289 w 7674867"/>
              <a:gd name="connsiteY2" fmla="*/ 928299 h 928299"/>
              <a:gd name="connsiteX3" fmla="*/ 7674867 w 7674867"/>
              <a:gd name="connsiteY3" fmla="*/ 897731 h 928299"/>
              <a:gd name="connsiteX4" fmla="*/ 194 w 7674867"/>
              <a:gd name="connsiteY4" fmla="*/ 0 h 9282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74867" h="928299">
                <a:moveTo>
                  <a:pt x="194" y="0"/>
                </a:moveTo>
                <a:cubicBezTo>
                  <a:pt x="129" y="24947"/>
                  <a:pt x="65" y="49893"/>
                  <a:pt x="0" y="74840"/>
                </a:cubicBezTo>
                <a:lnTo>
                  <a:pt x="7298289" y="928299"/>
                </a:lnTo>
                <a:lnTo>
                  <a:pt x="7674867" y="897731"/>
                </a:lnTo>
                <a:lnTo>
                  <a:pt x="194"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1" name="Freeform 10"/>
          <p:cNvSpPr/>
          <p:nvPr/>
        </p:nvSpPr>
        <p:spPr>
          <a:xfrm>
            <a:off x="-3176" y="5696242"/>
            <a:ext cx="12195176" cy="930294"/>
          </a:xfrm>
          <a:custGeom>
            <a:avLst/>
            <a:gdLst>
              <a:gd name="connsiteX0" fmla="*/ 9153331 w 9153331"/>
              <a:gd name="connsiteY0" fmla="*/ 0 h 951723"/>
              <a:gd name="connsiteX1" fmla="*/ 0 w 9153331"/>
              <a:gd name="connsiteY1" fmla="*/ 867747 h 951723"/>
              <a:gd name="connsiteX2" fmla="*/ 0 w 9153331"/>
              <a:gd name="connsiteY2" fmla="*/ 951723 h 951723"/>
              <a:gd name="connsiteX3" fmla="*/ 9153331 w 9153331"/>
              <a:gd name="connsiteY3" fmla="*/ 83976 h 951723"/>
              <a:gd name="connsiteX4" fmla="*/ 9153331 w 9153331"/>
              <a:gd name="connsiteY4" fmla="*/ 0 h 951723"/>
              <a:gd name="connsiteX0" fmla="*/ 9153331 w 9153331"/>
              <a:gd name="connsiteY0" fmla="*/ 0 h 951723"/>
              <a:gd name="connsiteX1" fmla="*/ 107265 w 9153331"/>
              <a:gd name="connsiteY1" fmla="*/ 901085 h 951723"/>
              <a:gd name="connsiteX2" fmla="*/ 0 w 9153331"/>
              <a:gd name="connsiteY2" fmla="*/ 951723 h 951723"/>
              <a:gd name="connsiteX3" fmla="*/ 9153331 w 9153331"/>
              <a:gd name="connsiteY3" fmla="*/ 83976 h 951723"/>
              <a:gd name="connsiteX4" fmla="*/ 9153331 w 9153331"/>
              <a:gd name="connsiteY4" fmla="*/ 0 h 951723"/>
              <a:gd name="connsiteX0" fmla="*/ 9155715 w 9155715"/>
              <a:gd name="connsiteY0" fmla="*/ 0 h 951723"/>
              <a:gd name="connsiteX1" fmla="*/ 0 w 9155715"/>
              <a:gd name="connsiteY1" fmla="*/ 865366 h 951723"/>
              <a:gd name="connsiteX2" fmla="*/ 2384 w 9155715"/>
              <a:gd name="connsiteY2" fmla="*/ 951723 h 951723"/>
              <a:gd name="connsiteX3" fmla="*/ 9155715 w 9155715"/>
              <a:gd name="connsiteY3" fmla="*/ 83976 h 951723"/>
              <a:gd name="connsiteX4" fmla="*/ 9155715 w 9155715"/>
              <a:gd name="connsiteY4" fmla="*/ 0 h 951723"/>
              <a:gd name="connsiteX0" fmla="*/ 9155715 w 9155715"/>
              <a:gd name="connsiteY0" fmla="*/ 0 h 894573"/>
              <a:gd name="connsiteX1" fmla="*/ 0 w 9155715"/>
              <a:gd name="connsiteY1" fmla="*/ 865366 h 894573"/>
              <a:gd name="connsiteX2" fmla="*/ 197847 w 9155715"/>
              <a:gd name="connsiteY2" fmla="*/ 894573 h 894573"/>
              <a:gd name="connsiteX3" fmla="*/ 9155715 w 9155715"/>
              <a:gd name="connsiteY3" fmla="*/ 83976 h 894573"/>
              <a:gd name="connsiteX4" fmla="*/ 9155715 w 9155715"/>
              <a:gd name="connsiteY4" fmla="*/ 0 h 894573"/>
              <a:gd name="connsiteX0" fmla="*/ 9155715 w 9155715"/>
              <a:gd name="connsiteY0" fmla="*/ 0 h 946961"/>
              <a:gd name="connsiteX1" fmla="*/ 0 w 9155715"/>
              <a:gd name="connsiteY1" fmla="*/ 865366 h 946961"/>
              <a:gd name="connsiteX2" fmla="*/ 4768 w 9155715"/>
              <a:gd name="connsiteY2" fmla="*/ 946961 h 946961"/>
              <a:gd name="connsiteX3" fmla="*/ 9155715 w 9155715"/>
              <a:gd name="connsiteY3" fmla="*/ 83976 h 946961"/>
              <a:gd name="connsiteX4" fmla="*/ 9155715 w 9155715"/>
              <a:gd name="connsiteY4" fmla="*/ 0 h 946961"/>
              <a:gd name="connsiteX0" fmla="*/ 9155715 w 9155715"/>
              <a:gd name="connsiteY0" fmla="*/ 0 h 894574"/>
              <a:gd name="connsiteX1" fmla="*/ 0 w 9155715"/>
              <a:gd name="connsiteY1" fmla="*/ 865366 h 894574"/>
              <a:gd name="connsiteX2" fmla="*/ 97732 w 9155715"/>
              <a:gd name="connsiteY2" fmla="*/ 894574 h 894574"/>
              <a:gd name="connsiteX3" fmla="*/ 9155715 w 9155715"/>
              <a:gd name="connsiteY3" fmla="*/ 83976 h 894574"/>
              <a:gd name="connsiteX4" fmla="*/ 9155715 w 9155715"/>
              <a:gd name="connsiteY4" fmla="*/ 0 h 894574"/>
              <a:gd name="connsiteX0" fmla="*/ 9155715 w 9155715"/>
              <a:gd name="connsiteY0" fmla="*/ 0 h 939818"/>
              <a:gd name="connsiteX1" fmla="*/ 0 w 9155715"/>
              <a:gd name="connsiteY1" fmla="*/ 865366 h 939818"/>
              <a:gd name="connsiteX2" fmla="*/ 2384 w 9155715"/>
              <a:gd name="connsiteY2" fmla="*/ 939818 h 939818"/>
              <a:gd name="connsiteX3" fmla="*/ 9155715 w 9155715"/>
              <a:gd name="connsiteY3" fmla="*/ 83976 h 939818"/>
              <a:gd name="connsiteX4" fmla="*/ 9155715 w 9155715"/>
              <a:gd name="connsiteY4" fmla="*/ 0 h 939818"/>
              <a:gd name="connsiteX0" fmla="*/ 9015078 w 9155715"/>
              <a:gd name="connsiteY0" fmla="*/ 0 h 873143"/>
              <a:gd name="connsiteX1" fmla="*/ 0 w 9155715"/>
              <a:gd name="connsiteY1" fmla="*/ 798691 h 873143"/>
              <a:gd name="connsiteX2" fmla="*/ 2384 w 9155715"/>
              <a:gd name="connsiteY2" fmla="*/ 873143 h 873143"/>
              <a:gd name="connsiteX3" fmla="*/ 9155715 w 9155715"/>
              <a:gd name="connsiteY3" fmla="*/ 17301 h 873143"/>
              <a:gd name="connsiteX4" fmla="*/ 9015078 w 9155715"/>
              <a:gd name="connsiteY4" fmla="*/ 0 h 873143"/>
              <a:gd name="connsiteX0" fmla="*/ 9160482 w 9160482"/>
              <a:gd name="connsiteY0" fmla="*/ 0 h 930293"/>
              <a:gd name="connsiteX1" fmla="*/ 0 w 9160482"/>
              <a:gd name="connsiteY1" fmla="*/ 855841 h 930293"/>
              <a:gd name="connsiteX2" fmla="*/ 2384 w 9160482"/>
              <a:gd name="connsiteY2" fmla="*/ 930293 h 930293"/>
              <a:gd name="connsiteX3" fmla="*/ 9155715 w 9160482"/>
              <a:gd name="connsiteY3" fmla="*/ 74451 h 930293"/>
              <a:gd name="connsiteX4" fmla="*/ 9160482 w 9160482"/>
              <a:gd name="connsiteY4" fmla="*/ 0 h 930293"/>
              <a:gd name="connsiteX0" fmla="*/ 9072286 w 9155715"/>
              <a:gd name="connsiteY0" fmla="*/ 0 h 885050"/>
              <a:gd name="connsiteX1" fmla="*/ 0 w 9155715"/>
              <a:gd name="connsiteY1" fmla="*/ 810598 h 885050"/>
              <a:gd name="connsiteX2" fmla="*/ 2384 w 9155715"/>
              <a:gd name="connsiteY2" fmla="*/ 885050 h 885050"/>
              <a:gd name="connsiteX3" fmla="*/ 9155715 w 9155715"/>
              <a:gd name="connsiteY3" fmla="*/ 29208 h 885050"/>
              <a:gd name="connsiteX4" fmla="*/ 9072286 w 9155715"/>
              <a:gd name="connsiteY4" fmla="*/ 0 h 885050"/>
              <a:gd name="connsiteX0" fmla="*/ 9155715 w 9155715"/>
              <a:gd name="connsiteY0" fmla="*/ 0 h 930294"/>
              <a:gd name="connsiteX1" fmla="*/ 0 w 9155715"/>
              <a:gd name="connsiteY1" fmla="*/ 855842 h 930294"/>
              <a:gd name="connsiteX2" fmla="*/ 2384 w 9155715"/>
              <a:gd name="connsiteY2" fmla="*/ 930294 h 930294"/>
              <a:gd name="connsiteX3" fmla="*/ 9155715 w 9155715"/>
              <a:gd name="connsiteY3" fmla="*/ 74452 h 930294"/>
              <a:gd name="connsiteX4" fmla="*/ 9155715 w 9155715"/>
              <a:gd name="connsiteY4" fmla="*/ 0 h 9302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55715" h="930294">
                <a:moveTo>
                  <a:pt x="9155715" y="0"/>
                </a:moveTo>
                <a:lnTo>
                  <a:pt x="0" y="855842"/>
                </a:lnTo>
                <a:cubicBezTo>
                  <a:pt x="795" y="884628"/>
                  <a:pt x="1589" y="901508"/>
                  <a:pt x="2384" y="930294"/>
                </a:cubicBezTo>
                <a:lnTo>
                  <a:pt x="9155715" y="74452"/>
                </a:lnTo>
                <a:lnTo>
                  <a:pt x="9155715"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5" name="Date Placeholder 4"/>
          <p:cNvSpPr>
            <a:spLocks noGrp="1"/>
          </p:cNvSpPr>
          <p:nvPr>
            <p:ph type="dt" sz="half" idx="10"/>
          </p:nvPr>
        </p:nvSpPr>
        <p:spPr>
          <a:xfrm>
            <a:off x="8534400" y="6416676"/>
            <a:ext cx="2641600" cy="365125"/>
          </a:xfrm>
          <a:prstGeom prst="rect">
            <a:avLst/>
          </a:prstGeom>
        </p:spPr>
        <p:txBody>
          <a:bodyPr/>
          <a:lstStyle/>
          <a:p>
            <a:fld id="{655A2E49-18A1-40BC-BA5D-5A2EC8FDDF15}" type="datetime4">
              <a:rPr lang="en-US" smtClean="0"/>
              <a:pPr/>
              <a:t>January 15, 2026</a:t>
            </a:fld>
            <a:endParaRPr lang="en-US" dirty="0"/>
          </a:p>
        </p:txBody>
      </p:sp>
      <p:sp>
        <p:nvSpPr>
          <p:cNvPr id="6" name="Footer Placeholder 5"/>
          <p:cNvSpPr>
            <a:spLocks noGrp="1"/>
          </p:cNvSpPr>
          <p:nvPr>
            <p:ph type="ftr" sz="quarter" idx="11"/>
          </p:nvPr>
        </p:nvSpPr>
        <p:spPr>
          <a:xfrm>
            <a:off x="304800" y="6416676"/>
            <a:ext cx="3860800" cy="365125"/>
          </a:xfrm>
          <a:prstGeom prst="rect">
            <a:avLst/>
          </a:prstGeom>
        </p:spPr>
        <p:txBody>
          <a:bodyPr/>
          <a:lstStyle/>
          <a:p>
            <a:endParaRPr lang="en-US" dirty="0"/>
          </a:p>
        </p:txBody>
      </p:sp>
      <p:sp>
        <p:nvSpPr>
          <p:cNvPr id="7" name="Slide Number Placeholder 6"/>
          <p:cNvSpPr>
            <a:spLocks noGrp="1"/>
          </p:cNvSpPr>
          <p:nvPr>
            <p:ph type="sldNum" sz="quarter" idx="12"/>
          </p:nvPr>
        </p:nvSpPr>
        <p:spPr>
          <a:xfrm>
            <a:off x="11277600" y="6416676"/>
            <a:ext cx="609600" cy="365125"/>
          </a:xfrm>
          <a:prstGeom prst="rect">
            <a:avLst/>
          </a:prstGeom>
        </p:spPr>
        <p:txBody>
          <a:bodyPr/>
          <a:lstStyle/>
          <a:p>
            <a:fld id="{1D72EBF8-7CF5-44B7-B2BF-E22DE4D0703D}" type="slidenum">
              <a:rPr lang="en-US" smtClean="0"/>
              <a:pPr/>
              <a:t>‹#›</a:t>
            </a:fld>
            <a:endParaRPr lang="en-US" dirty="0"/>
          </a:p>
        </p:txBody>
      </p:sp>
      <p:sp>
        <p:nvSpPr>
          <p:cNvPr id="13" name="Content Placeholder 12"/>
          <p:cNvSpPr>
            <a:spLocks noGrp="1"/>
          </p:cNvSpPr>
          <p:nvPr>
            <p:ph sz="quarter" idx="13"/>
          </p:nvPr>
        </p:nvSpPr>
        <p:spPr>
          <a:xfrm>
            <a:off x="6096000" y="609600"/>
            <a:ext cx="5181600" cy="4191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Text Placeholder 13"/>
          <p:cNvSpPr>
            <a:spLocks noGrp="1"/>
          </p:cNvSpPr>
          <p:nvPr>
            <p:ph type="body" sz="quarter" idx="14"/>
          </p:nvPr>
        </p:nvSpPr>
        <p:spPr>
          <a:xfrm>
            <a:off x="901699" y="1527048"/>
            <a:ext cx="4511040" cy="3291840"/>
          </a:xfrm>
        </p:spPr>
        <p:txBody>
          <a:bodyPr>
            <a:normAutofit/>
          </a:bodyPr>
          <a:lstStyle>
            <a:lvl1pPr marL="0" indent="0">
              <a:buFontTx/>
              <a:buNone/>
              <a:defRPr sz="1600"/>
            </a:lvl1pPr>
            <a:lvl2pPr>
              <a:buFontTx/>
              <a:buNone/>
              <a:defRPr/>
            </a:lvl2pPr>
            <a:lvl3pPr>
              <a:buFontTx/>
              <a:buNone/>
              <a:defRPr/>
            </a:lvl3pPr>
            <a:lvl4pPr>
              <a:buFontTx/>
              <a:buNone/>
              <a:defRPr/>
            </a:lvl4pPr>
            <a:lvl5pPr>
              <a:buFontTx/>
              <a:buNone/>
              <a:defRPr/>
            </a:lvl5pPr>
          </a:lstStyle>
          <a:p>
            <a:pPr lvl="0"/>
            <a:r>
              <a:rPr lang="en-US"/>
              <a:t>Click to edit Master text styles</a:t>
            </a:r>
          </a:p>
        </p:txBody>
      </p:sp>
    </p:spTree>
    <p:extLst>
      <p:ext uri="{BB962C8B-B14F-4D97-AF65-F5344CB8AC3E}">
        <p14:creationId xmlns:p14="http://schemas.microsoft.com/office/powerpoint/2010/main" val="20787629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8" name="Freeform 7"/>
          <p:cNvSpPr/>
          <p:nvPr/>
        </p:nvSpPr>
        <p:spPr>
          <a:xfrm>
            <a:off x="2409853" y="6148043"/>
            <a:ext cx="9785321" cy="711996"/>
          </a:xfrm>
          <a:custGeom>
            <a:avLst/>
            <a:gdLst>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666750 h 2114550"/>
              <a:gd name="connsiteX1" fmla="*/ 9144000 w 9144000"/>
              <a:gd name="connsiteY1" fmla="*/ 0 h 2114550"/>
              <a:gd name="connsiteX2" fmla="*/ 9144000 w 9144000"/>
              <a:gd name="connsiteY2" fmla="*/ 914400 h 2114550"/>
              <a:gd name="connsiteX3" fmla="*/ 6334125 w 9144000"/>
              <a:gd name="connsiteY3" fmla="*/ 2114550 h 2114550"/>
              <a:gd name="connsiteX4" fmla="*/ 0 w 9144000"/>
              <a:gd name="connsiteY4" fmla="*/ 1047750 h 2114550"/>
              <a:gd name="connsiteX5" fmla="*/ 9525 w 9144000"/>
              <a:gd name="connsiteY5" fmla="*/ 666750 h 2114550"/>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6334125 w 9144000"/>
              <a:gd name="connsiteY4" fmla="*/ 1457325 h 1581150"/>
              <a:gd name="connsiteX5" fmla="*/ 0 w 9144000"/>
              <a:gd name="connsiteY5" fmla="*/ 390525 h 1581150"/>
              <a:gd name="connsiteX6" fmla="*/ 9525 w 9144000"/>
              <a:gd name="connsiteY6"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390525 h 1581150"/>
              <a:gd name="connsiteX5" fmla="*/ 9525 w 9144000"/>
              <a:gd name="connsiteY5"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9525 w 9144000"/>
              <a:gd name="connsiteY5" fmla="*/ 9525 h 1581150"/>
              <a:gd name="connsiteX0" fmla="*/ 342207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342207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9134495 w 9144000"/>
              <a:gd name="connsiteY4" fmla="*/ 1572115 h 1581150"/>
              <a:gd name="connsiteX5" fmla="*/ 0 w 9144000"/>
              <a:gd name="connsiteY5" fmla="*/ 1571625 h 1581150"/>
              <a:gd name="connsiteX6" fmla="*/ 20 w 9144000"/>
              <a:gd name="connsiteY6" fmla="*/ 1323975 h 1581150"/>
              <a:gd name="connsiteX0" fmla="*/ 20 w 9144000"/>
              <a:gd name="connsiteY0" fmla="*/ 1323975 h 1581150"/>
              <a:gd name="connsiteX1" fmla="*/ 9144000 w 9144000"/>
              <a:gd name="connsiteY1" fmla="*/ 0 h 1581150"/>
              <a:gd name="connsiteX2" fmla="*/ 9144000 w 9144000"/>
              <a:gd name="connsiteY2" fmla="*/ 1581150 h 1581150"/>
              <a:gd name="connsiteX3" fmla="*/ 9134495 w 9144000"/>
              <a:gd name="connsiteY3" fmla="*/ 1572115 h 1581150"/>
              <a:gd name="connsiteX4" fmla="*/ 0 w 9144000"/>
              <a:gd name="connsiteY4" fmla="*/ 1571625 h 1581150"/>
              <a:gd name="connsiteX5" fmla="*/ 20 w 9144000"/>
              <a:gd name="connsiteY5" fmla="*/ 1323975 h 1581150"/>
              <a:gd name="connsiteX0" fmla="*/ 20 w 9144000"/>
              <a:gd name="connsiteY0" fmla="*/ 456601 h 713776"/>
              <a:gd name="connsiteX1" fmla="*/ 8611709 w 9144000"/>
              <a:gd name="connsiteY1" fmla="*/ 0 h 713776"/>
              <a:gd name="connsiteX2" fmla="*/ 9144000 w 9144000"/>
              <a:gd name="connsiteY2" fmla="*/ 713776 h 713776"/>
              <a:gd name="connsiteX3" fmla="*/ 9134495 w 9144000"/>
              <a:gd name="connsiteY3" fmla="*/ 704741 h 713776"/>
              <a:gd name="connsiteX4" fmla="*/ 0 w 9144000"/>
              <a:gd name="connsiteY4" fmla="*/ 704251 h 713776"/>
              <a:gd name="connsiteX5" fmla="*/ 20 w 9144000"/>
              <a:gd name="connsiteY5" fmla="*/ 456601 h 713776"/>
              <a:gd name="connsiteX0" fmla="*/ 20 w 9144000"/>
              <a:gd name="connsiteY0" fmla="*/ 818007 h 1075182"/>
              <a:gd name="connsiteX1" fmla="*/ 9124990 w 9144000"/>
              <a:gd name="connsiteY1" fmla="*/ 0 h 1075182"/>
              <a:gd name="connsiteX2" fmla="*/ 9144000 w 9144000"/>
              <a:gd name="connsiteY2" fmla="*/ 1075182 h 1075182"/>
              <a:gd name="connsiteX3" fmla="*/ 9134495 w 9144000"/>
              <a:gd name="connsiteY3" fmla="*/ 1066147 h 1075182"/>
              <a:gd name="connsiteX4" fmla="*/ 0 w 9144000"/>
              <a:gd name="connsiteY4" fmla="*/ 1065657 h 1075182"/>
              <a:gd name="connsiteX5" fmla="*/ 20 w 9144000"/>
              <a:gd name="connsiteY5" fmla="*/ 818007 h 1075182"/>
              <a:gd name="connsiteX0" fmla="*/ 20 w 9144000"/>
              <a:gd name="connsiteY0" fmla="*/ 176512 h 433687"/>
              <a:gd name="connsiteX1" fmla="*/ 8782802 w 9144000"/>
              <a:gd name="connsiteY1" fmla="*/ 0 h 433687"/>
              <a:gd name="connsiteX2" fmla="*/ 9144000 w 9144000"/>
              <a:gd name="connsiteY2" fmla="*/ 433687 h 433687"/>
              <a:gd name="connsiteX3" fmla="*/ 9134495 w 9144000"/>
              <a:gd name="connsiteY3" fmla="*/ 424652 h 433687"/>
              <a:gd name="connsiteX4" fmla="*/ 0 w 9144000"/>
              <a:gd name="connsiteY4" fmla="*/ 424162 h 433687"/>
              <a:gd name="connsiteX5" fmla="*/ 20 w 9144000"/>
              <a:gd name="connsiteY5" fmla="*/ 176512 h 433687"/>
              <a:gd name="connsiteX0" fmla="*/ 20 w 9144000"/>
              <a:gd name="connsiteY0" fmla="*/ 411426 h 668601"/>
              <a:gd name="connsiteX1" fmla="*/ 9124989 w 9144000"/>
              <a:gd name="connsiteY1" fmla="*/ 0 h 668601"/>
              <a:gd name="connsiteX2" fmla="*/ 9144000 w 9144000"/>
              <a:gd name="connsiteY2" fmla="*/ 668601 h 668601"/>
              <a:gd name="connsiteX3" fmla="*/ 9134495 w 9144000"/>
              <a:gd name="connsiteY3" fmla="*/ 659566 h 668601"/>
              <a:gd name="connsiteX4" fmla="*/ 0 w 9144000"/>
              <a:gd name="connsiteY4" fmla="*/ 659076 h 668601"/>
              <a:gd name="connsiteX5" fmla="*/ 20 w 9144000"/>
              <a:gd name="connsiteY5" fmla="*/ 411426 h 668601"/>
              <a:gd name="connsiteX0" fmla="*/ 20 w 9144000"/>
              <a:gd name="connsiteY0" fmla="*/ 998711 h 1081261"/>
              <a:gd name="connsiteX1" fmla="*/ 9124989 w 9144000"/>
              <a:gd name="connsiteY1" fmla="*/ 0 h 1081261"/>
              <a:gd name="connsiteX2" fmla="*/ 9144000 w 9144000"/>
              <a:gd name="connsiteY2" fmla="*/ 668601 h 1081261"/>
              <a:gd name="connsiteX3" fmla="*/ 9134495 w 9144000"/>
              <a:gd name="connsiteY3" fmla="*/ 659566 h 1081261"/>
              <a:gd name="connsiteX4" fmla="*/ 0 w 9144000"/>
              <a:gd name="connsiteY4" fmla="*/ 659076 h 1081261"/>
              <a:gd name="connsiteX5" fmla="*/ 20 w 9144000"/>
              <a:gd name="connsiteY5" fmla="*/ 998711 h 1081261"/>
              <a:gd name="connsiteX0" fmla="*/ 2243247 w 9144000"/>
              <a:gd name="connsiteY0" fmla="*/ 619235 h 701785"/>
              <a:gd name="connsiteX1" fmla="*/ 9124989 w 9144000"/>
              <a:gd name="connsiteY1" fmla="*/ 0 h 701785"/>
              <a:gd name="connsiteX2" fmla="*/ 9144000 w 9144000"/>
              <a:gd name="connsiteY2" fmla="*/ 668601 h 701785"/>
              <a:gd name="connsiteX3" fmla="*/ 9134495 w 9144000"/>
              <a:gd name="connsiteY3" fmla="*/ 659566 h 701785"/>
              <a:gd name="connsiteX4" fmla="*/ 0 w 9144000"/>
              <a:gd name="connsiteY4" fmla="*/ 659076 h 701785"/>
              <a:gd name="connsiteX5" fmla="*/ 2243247 w 9144000"/>
              <a:gd name="connsiteY5" fmla="*/ 619235 h 701785"/>
              <a:gd name="connsiteX0" fmla="*/ 7 w 6900760"/>
              <a:gd name="connsiteY0" fmla="*/ 619235 h 1354783"/>
              <a:gd name="connsiteX1" fmla="*/ 6881749 w 6900760"/>
              <a:gd name="connsiteY1" fmla="*/ 0 h 1354783"/>
              <a:gd name="connsiteX2" fmla="*/ 6900760 w 6900760"/>
              <a:gd name="connsiteY2" fmla="*/ 668601 h 1354783"/>
              <a:gd name="connsiteX3" fmla="*/ 6891255 w 6900760"/>
              <a:gd name="connsiteY3" fmla="*/ 659566 h 1354783"/>
              <a:gd name="connsiteX4" fmla="*/ 684361 w 6900760"/>
              <a:gd name="connsiteY4" fmla="*/ 1354783 h 1354783"/>
              <a:gd name="connsiteX5" fmla="*/ 7 w 6900760"/>
              <a:gd name="connsiteY5" fmla="*/ 619235 h 1354783"/>
              <a:gd name="connsiteX0" fmla="*/ 0 w 6900753"/>
              <a:gd name="connsiteY0" fmla="*/ 619235 h 668601"/>
              <a:gd name="connsiteX1" fmla="*/ 6881742 w 6900753"/>
              <a:gd name="connsiteY1" fmla="*/ 0 h 668601"/>
              <a:gd name="connsiteX2" fmla="*/ 6900753 w 6900753"/>
              <a:gd name="connsiteY2" fmla="*/ 668601 h 668601"/>
              <a:gd name="connsiteX3" fmla="*/ 6891248 w 6900753"/>
              <a:gd name="connsiteY3" fmla="*/ 659566 h 668601"/>
              <a:gd name="connsiteX4" fmla="*/ 0 w 6900753"/>
              <a:gd name="connsiteY4" fmla="*/ 619235 h 668601"/>
              <a:gd name="connsiteX0" fmla="*/ 0 w 6263905"/>
              <a:gd name="connsiteY0" fmla="*/ 1197485 h 1197485"/>
              <a:gd name="connsiteX1" fmla="*/ 6244894 w 6263905"/>
              <a:gd name="connsiteY1" fmla="*/ 0 h 1197485"/>
              <a:gd name="connsiteX2" fmla="*/ 6263905 w 6263905"/>
              <a:gd name="connsiteY2" fmla="*/ 668601 h 1197485"/>
              <a:gd name="connsiteX3" fmla="*/ 6254400 w 6263905"/>
              <a:gd name="connsiteY3" fmla="*/ 659566 h 1197485"/>
              <a:gd name="connsiteX4" fmla="*/ 0 w 6263905"/>
              <a:gd name="connsiteY4" fmla="*/ 1197485 h 1197485"/>
              <a:gd name="connsiteX0" fmla="*/ 0 w 7318982"/>
              <a:gd name="connsiteY0" fmla="*/ 673446 h 673446"/>
              <a:gd name="connsiteX1" fmla="*/ 7299971 w 7318982"/>
              <a:gd name="connsiteY1" fmla="*/ 0 h 673446"/>
              <a:gd name="connsiteX2" fmla="*/ 7318982 w 7318982"/>
              <a:gd name="connsiteY2" fmla="*/ 668601 h 673446"/>
              <a:gd name="connsiteX3" fmla="*/ 7309477 w 7318982"/>
              <a:gd name="connsiteY3" fmla="*/ 659566 h 673446"/>
              <a:gd name="connsiteX4" fmla="*/ 0 w 7318982"/>
              <a:gd name="connsiteY4" fmla="*/ 673446 h 673446"/>
              <a:gd name="connsiteX0" fmla="*/ 0 w 7318982"/>
              <a:gd name="connsiteY0" fmla="*/ 673446 h 673446"/>
              <a:gd name="connsiteX1" fmla="*/ 7299971 w 7318982"/>
              <a:gd name="connsiteY1" fmla="*/ 0 h 673446"/>
              <a:gd name="connsiteX2" fmla="*/ 7318982 w 7318982"/>
              <a:gd name="connsiteY2" fmla="*/ 668601 h 673446"/>
              <a:gd name="connsiteX3" fmla="*/ 0 w 7318982"/>
              <a:gd name="connsiteY3" fmla="*/ 673446 h 673446"/>
              <a:gd name="connsiteX0" fmla="*/ 0 w 7318982"/>
              <a:gd name="connsiteY0" fmla="*/ 526624 h 526624"/>
              <a:gd name="connsiteX1" fmla="*/ 7166898 w 7318982"/>
              <a:gd name="connsiteY1" fmla="*/ 0 h 526624"/>
              <a:gd name="connsiteX2" fmla="*/ 7318982 w 7318982"/>
              <a:gd name="connsiteY2" fmla="*/ 521779 h 526624"/>
              <a:gd name="connsiteX3" fmla="*/ 0 w 7318982"/>
              <a:gd name="connsiteY3" fmla="*/ 526624 h 526624"/>
              <a:gd name="connsiteX0" fmla="*/ 0 w 7323733"/>
              <a:gd name="connsiteY0" fmla="*/ 673445 h 673445"/>
              <a:gd name="connsiteX1" fmla="*/ 7323733 w 7323733"/>
              <a:gd name="connsiteY1" fmla="*/ 0 h 673445"/>
              <a:gd name="connsiteX2" fmla="*/ 7318982 w 7323733"/>
              <a:gd name="connsiteY2" fmla="*/ 668600 h 673445"/>
              <a:gd name="connsiteX3" fmla="*/ 0 w 7323733"/>
              <a:gd name="connsiteY3" fmla="*/ 673445 h 673445"/>
              <a:gd name="connsiteX0" fmla="*/ 0 w 7323733"/>
              <a:gd name="connsiteY0" fmla="*/ 673445 h 673445"/>
              <a:gd name="connsiteX1" fmla="*/ 7323733 w 7323733"/>
              <a:gd name="connsiteY1" fmla="*/ 0 h 673445"/>
              <a:gd name="connsiteX2" fmla="*/ 7145512 w 7323733"/>
              <a:gd name="connsiteY2" fmla="*/ 352371 h 673445"/>
              <a:gd name="connsiteX3" fmla="*/ 0 w 7323733"/>
              <a:gd name="connsiteY3" fmla="*/ 673445 h 673445"/>
              <a:gd name="connsiteX0" fmla="*/ 0 w 7323733"/>
              <a:gd name="connsiteY0" fmla="*/ 673445 h 675378"/>
              <a:gd name="connsiteX1" fmla="*/ 7323733 w 7323733"/>
              <a:gd name="connsiteY1" fmla="*/ 0 h 675378"/>
              <a:gd name="connsiteX2" fmla="*/ 7318982 w 7323733"/>
              <a:gd name="connsiteY2" fmla="*/ 675378 h 675378"/>
              <a:gd name="connsiteX3" fmla="*/ 0 w 7323733"/>
              <a:gd name="connsiteY3" fmla="*/ 673445 h 675378"/>
              <a:gd name="connsiteX0" fmla="*/ 0 w 7323733"/>
              <a:gd name="connsiteY0" fmla="*/ 673445 h 673445"/>
              <a:gd name="connsiteX1" fmla="*/ 7323733 w 7323733"/>
              <a:gd name="connsiteY1" fmla="*/ 0 h 673445"/>
              <a:gd name="connsiteX2" fmla="*/ 7202544 w 7323733"/>
              <a:gd name="connsiteY2" fmla="*/ 490158 h 673445"/>
              <a:gd name="connsiteX3" fmla="*/ 0 w 7323733"/>
              <a:gd name="connsiteY3" fmla="*/ 673445 h 673445"/>
              <a:gd name="connsiteX0" fmla="*/ 0 w 7323733"/>
              <a:gd name="connsiteY0" fmla="*/ 673445 h 675379"/>
              <a:gd name="connsiteX1" fmla="*/ 7323733 w 7323733"/>
              <a:gd name="connsiteY1" fmla="*/ 0 h 675379"/>
              <a:gd name="connsiteX2" fmla="*/ 7321359 w 7323733"/>
              <a:gd name="connsiteY2" fmla="*/ 675379 h 675379"/>
              <a:gd name="connsiteX3" fmla="*/ 0 w 7323733"/>
              <a:gd name="connsiteY3" fmla="*/ 673445 h 675379"/>
            </a:gdLst>
            <a:ahLst/>
            <a:cxnLst>
              <a:cxn ang="0">
                <a:pos x="connsiteX0" y="connsiteY0"/>
              </a:cxn>
              <a:cxn ang="0">
                <a:pos x="connsiteX1" y="connsiteY1"/>
              </a:cxn>
              <a:cxn ang="0">
                <a:pos x="connsiteX2" y="connsiteY2"/>
              </a:cxn>
              <a:cxn ang="0">
                <a:pos x="connsiteX3" y="connsiteY3"/>
              </a:cxn>
            </a:cxnLst>
            <a:rect l="l" t="t" r="r" b="b"/>
            <a:pathLst>
              <a:path w="7323733" h="675379">
                <a:moveTo>
                  <a:pt x="0" y="673445"/>
                </a:moveTo>
                <a:lnTo>
                  <a:pt x="7323733" y="0"/>
                </a:lnTo>
                <a:cubicBezTo>
                  <a:pt x="7322149" y="222867"/>
                  <a:pt x="7322943" y="452512"/>
                  <a:pt x="7321359" y="675379"/>
                </a:cubicBezTo>
                <a:lnTo>
                  <a:pt x="0" y="673445"/>
                </a:lnTo>
                <a:close/>
              </a:path>
            </a:pathLst>
          </a:custGeom>
          <a:gradFill>
            <a:gsLst>
              <a:gs pos="28000">
                <a:schemeClr val="accent1"/>
              </a:gs>
              <a:gs pos="40000">
                <a:schemeClr val="accent1">
                  <a:lumMod val="40000"/>
                  <a:lumOff val="60000"/>
                </a:schemeClr>
              </a:gs>
              <a:gs pos="48000">
                <a:schemeClr val="accent1"/>
              </a:gs>
            </a:gsLst>
            <a:lin ang="15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dirty="0">
              <a:solidFill>
                <a:schemeClr val="lt1"/>
              </a:solidFill>
              <a:latin typeface="+mn-lt"/>
              <a:ea typeface="+mn-ea"/>
              <a:cs typeface="+mn-cs"/>
            </a:endParaRPr>
          </a:p>
        </p:txBody>
      </p:sp>
      <p:sp>
        <p:nvSpPr>
          <p:cNvPr id="9" name="Freeform 8"/>
          <p:cNvSpPr/>
          <p:nvPr/>
        </p:nvSpPr>
        <p:spPr>
          <a:xfrm>
            <a:off x="0" y="5457826"/>
            <a:ext cx="9652000" cy="1400175"/>
          </a:xfrm>
          <a:custGeom>
            <a:avLst/>
            <a:gdLst>
              <a:gd name="connsiteX0" fmla="*/ 0 w 9134475"/>
              <a:gd name="connsiteY0" fmla="*/ 142875 h 1323975"/>
              <a:gd name="connsiteX1" fmla="*/ 6305550 w 9134475"/>
              <a:gd name="connsiteY1" fmla="*/ 1209675 h 1323975"/>
              <a:gd name="connsiteX2" fmla="*/ 9134475 w 9134475"/>
              <a:gd name="connsiteY2" fmla="*/ 0 h 1323975"/>
              <a:gd name="connsiteX3" fmla="*/ 9134475 w 9134475"/>
              <a:gd name="connsiteY3" fmla="*/ 1323975 h 1323975"/>
              <a:gd name="connsiteX4" fmla="*/ 0 w 9134475"/>
              <a:gd name="connsiteY4" fmla="*/ 1323975 h 1323975"/>
              <a:gd name="connsiteX5" fmla="*/ 0 w 9134475"/>
              <a:gd name="connsiteY5" fmla="*/ 142875 h 1323975"/>
              <a:gd name="connsiteX0" fmla="*/ 0 w 9134475"/>
              <a:gd name="connsiteY0" fmla="*/ 0 h 1181100"/>
              <a:gd name="connsiteX1" fmla="*/ 6305550 w 9134475"/>
              <a:gd name="connsiteY1" fmla="*/ 1066800 h 1181100"/>
              <a:gd name="connsiteX2" fmla="*/ 9134475 w 9134475"/>
              <a:gd name="connsiteY2" fmla="*/ 1181100 h 1181100"/>
              <a:gd name="connsiteX3" fmla="*/ 0 w 9134475"/>
              <a:gd name="connsiteY3" fmla="*/ 1181100 h 1181100"/>
              <a:gd name="connsiteX4" fmla="*/ 0 w 9134475"/>
              <a:gd name="connsiteY4" fmla="*/ 0 h 1181100"/>
              <a:gd name="connsiteX0" fmla="*/ 0 w 6494783"/>
              <a:gd name="connsiteY0" fmla="*/ 0 h 1181100"/>
              <a:gd name="connsiteX1" fmla="*/ 6305550 w 6494783"/>
              <a:gd name="connsiteY1" fmla="*/ 1066800 h 1181100"/>
              <a:gd name="connsiteX2" fmla="*/ 6494783 w 6494783"/>
              <a:gd name="connsiteY2" fmla="*/ 1181100 h 1181100"/>
              <a:gd name="connsiteX3" fmla="*/ 0 w 6494783"/>
              <a:gd name="connsiteY3" fmla="*/ 1181100 h 1181100"/>
              <a:gd name="connsiteX4" fmla="*/ 0 w 6494783"/>
              <a:gd name="connsiteY4" fmla="*/ 0 h 1181100"/>
              <a:gd name="connsiteX0" fmla="*/ 0 w 6494783"/>
              <a:gd name="connsiteY0" fmla="*/ 0 h 1181100"/>
              <a:gd name="connsiteX1" fmla="*/ 6494783 w 6494783"/>
              <a:gd name="connsiteY1" fmla="*/ 1181100 h 1181100"/>
              <a:gd name="connsiteX2" fmla="*/ 0 w 6494783"/>
              <a:gd name="connsiteY2" fmla="*/ 1181100 h 1181100"/>
              <a:gd name="connsiteX3" fmla="*/ 0 w 6494783"/>
              <a:gd name="connsiteY3" fmla="*/ 0 h 1181100"/>
              <a:gd name="connsiteX0" fmla="*/ 0 w 7415827"/>
              <a:gd name="connsiteY0" fmla="*/ 0 h 1181100"/>
              <a:gd name="connsiteX1" fmla="*/ 7415827 w 7415827"/>
              <a:gd name="connsiteY1" fmla="*/ 866775 h 1181100"/>
              <a:gd name="connsiteX2" fmla="*/ 0 w 7415827"/>
              <a:gd name="connsiteY2" fmla="*/ 1181100 h 1181100"/>
              <a:gd name="connsiteX3" fmla="*/ 0 w 7415827"/>
              <a:gd name="connsiteY3" fmla="*/ 0 h 1181100"/>
              <a:gd name="connsiteX0" fmla="*/ 0 w 7415827"/>
              <a:gd name="connsiteY0" fmla="*/ 0 h 1571625"/>
              <a:gd name="connsiteX1" fmla="*/ 7415827 w 7415827"/>
              <a:gd name="connsiteY1" fmla="*/ 866775 h 1571625"/>
              <a:gd name="connsiteX2" fmla="*/ 0 w 7415827"/>
              <a:gd name="connsiteY2" fmla="*/ 1571625 h 1571625"/>
              <a:gd name="connsiteX3" fmla="*/ 0 w 7415827"/>
              <a:gd name="connsiteY3" fmla="*/ 0 h 1571625"/>
              <a:gd name="connsiteX0" fmla="*/ 0 w 7415827"/>
              <a:gd name="connsiteY0" fmla="*/ 0 h 1571625"/>
              <a:gd name="connsiteX1" fmla="*/ 7415827 w 7415827"/>
              <a:gd name="connsiteY1" fmla="*/ 866775 h 1571625"/>
              <a:gd name="connsiteX2" fmla="*/ 1823096 w 7415827"/>
              <a:gd name="connsiteY2" fmla="*/ 1571625 h 1571625"/>
              <a:gd name="connsiteX3" fmla="*/ 0 w 7415827"/>
              <a:gd name="connsiteY3" fmla="*/ 1571625 h 1571625"/>
              <a:gd name="connsiteX4" fmla="*/ 0 w 7415827"/>
              <a:gd name="connsiteY4" fmla="*/ 0 h 1571625"/>
              <a:gd name="connsiteX0" fmla="*/ 0 w 7216426"/>
              <a:gd name="connsiteY0" fmla="*/ 0 h 1571625"/>
              <a:gd name="connsiteX1" fmla="*/ 7216426 w 7216426"/>
              <a:gd name="connsiteY1" fmla="*/ 1038225 h 1571625"/>
              <a:gd name="connsiteX2" fmla="*/ 1823096 w 7216426"/>
              <a:gd name="connsiteY2" fmla="*/ 1571625 h 1571625"/>
              <a:gd name="connsiteX3" fmla="*/ 0 w 7216426"/>
              <a:gd name="connsiteY3" fmla="*/ 1571625 h 1571625"/>
              <a:gd name="connsiteX4" fmla="*/ 0 w 7216426"/>
              <a:gd name="connsiteY4" fmla="*/ 0 h 1571625"/>
              <a:gd name="connsiteX0" fmla="*/ 0 w 7216426"/>
              <a:gd name="connsiteY0" fmla="*/ 0 h 914400"/>
              <a:gd name="connsiteX1" fmla="*/ 7216426 w 7216426"/>
              <a:gd name="connsiteY1" fmla="*/ 381000 h 914400"/>
              <a:gd name="connsiteX2" fmla="*/ 1823096 w 7216426"/>
              <a:gd name="connsiteY2" fmla="*/ 914400 h 914400"/>
              <a:gd name="connsiteX3" fmla="*/ 0 w 7216426"/>
              <a:gd name="connsiteY3" fmla="*/ 914400 h 914400"/>
              <a:gd name="connsiteX4" fmla="*/ 0 w 7216426"/>
              <a:gd name="connsiteY4" fmla="*/ 0 h 914400"/>
              <a:gd name="connsiteX0" fmla="*/ 0 w 7216426"/>
              <a:gd name="connsiteY0" fmla="*/ 0 h 1400175"/>
              <a:gd name="connsiteX1" fmla="*/ 7216426 w 7216426"/>
              <a:gd name="connsiteY1" fmla="*/ 866775 h 1400175"/>
              <a:gd name="connsiteX2" fmla="*/ 1823096 w 7216426"/>
              <a:gd name="connsiteY2" fmla="*/ 1400175 h 1400175"/>
              <a:gd name="connsiteX3" fmla="*/ 0 w 7216426"/>
              <a:gd name="connsiteY3" fmla="*/ 1400175 h 1400175"/>
              <a:gd name="connsiteX4" fmla="*/ 0 w 7216426"/>
              <a:gd name="connsiteY4" fmla="*/ 0 h 14001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16426" h="1400175">
                <a:moveTo>
                  <a:pt x="0" y="0"/>
                </a:moveTo>
                <a:lnTo>
                  <a:pt x="7216426" y="866775"/>
                </a:lnTo>
                <a:lnTo>
                  <a:pt x="1823096" y="1400175"/>
                </a:lnTo>
                <a:lnTo>
                  <a:pt x="0" y="1400175"/>
                </a:lnTo>
                <a:lnTo>
                  <a:pt x="0" y="0"/>
                </a:lnTo>
                <a:close/>
              </a:path>
            </a:pathLst>
          </a:custGeom>
          <a:gradFill>
            <a:gsLst>
              <a:gs pos="0">
                <a:schemeClr val="accent3"/>
              </a:gs>
              <a:gs pos="52000">
                <a:schemeClr val="accent3">
                  <a:lumMod val="40000"/>
                  <a:lumOff val="60000"/>
                </a:schemeClr>
              </a:gs>
              <a:gs pos="66000">
                <a:schemeClr val="accent3"/>
              </a:gs>
            </a:gsLst>
            <a:lin ang="1662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dirty="0">
              <a:solidFill>
                <a:schemeClr val="lt1"/>
              </a:solidFill>
              <a:latin typeface="+mn-lt"/>
              <a:ea typeface="+mn-ea"/>
              <a:cs typeface="+mn-cs"/>
            </a:endParaRPr>
          </a:p>
        </p:txBody>
      </p:sp>
      <p:sp>
        <p:nvSpPr>
          <p:cNvPr id="3" name="Picture Placeholder 2"/>
          <p:cNvSpPr>
            <a:spLocks noGrp="1"/>
          </p:cNvSpPr>
          <p:nvPr>
            <p:ph type="pic" idx="1"/>
          </p:nvPr>
        </p:nvSpPr>
        <p:spPr>
          <a:xfrm>
            <a:off x="6096000" y="609601"/>
            <a:ext cx="5181600" cy="4190999"/>
          </a:xfrm>
          <a:ln w="79375">
            <a:solidFill>
              <a:schemeClr val="tx1"/>
            </a:solidFill>
            <a:miter lim="800000"/>
          </a:ln>
          <a:effectLst>
            <a:outerShdw blurRad="50800" dist="38100" dir="5400000" algn="ctr" rotWithShape="0">
              <a:srgbClr val="000000">
                <a:alpha val="42000"/>
              </a:srgbClr>
            </a:outerShdw>
          </a:effectLst>
        </p:spPr>
        <p:txBody>
          <a:bodyPr>
            <a:normAutofit/>
          </a:bodyPr>
          <a:lstStyle>
            <a:lvl1pPr marL="0" indent="0" algn="ctr">
              <a:buNone/>
              <a:defRPr sz="25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Drag picture to placeholder or click icon to add</a:t>
            </a:r>
          </a:p>
        </p:txBody>
      </p:sp>
      <p:sp>
        <p:nvSpPr>
          <p:cNvPr id="10" name="Freeform 9"/>
          <p:cNvSpPr/>
          <p:nvPr/>
        </p:nvSpPr>
        <p:spPr>
          <a:xfrm>
            <a:off x="-261" y="5412337"/>
            <a:ext cx="10140757" cy="927910"/>
          </a:xfrm>
          <a:custGeom>
            <a:avLst/>
            <a:gdLst>
              <a:gd name="connsiteX0" fmla="*/ 0 w 7436498"/>
              <a:gd name="connsiteY0" fmla="*/ 0 h 951723"/>
              <a:gd name="connsiteX1" fmla="*/ 0 w 7436498"/>
              <a:gd name="connsiteY1" fmla="*/ 139959 h 951723"/>
              <a:gd name="connsiteX2" fmla="*/ 7053942 w 7436498"/>
              <a:gd name="connsiteY2" fmla="*/ 951723 h 951723"/>
              <a:gd name="connsiteX3" fmla="*/ 7436498 w 7436498"/>
              <a:gd name="connsiteY3" fmla="*/ 914400 h 951723"/>
              <a:gd name="connsiteX4" fmla="*/ 0 w 7436498"/>
              <a:gd name="connsiteY4" fmla="*/ 0 h 951723"/>
              <a:gd name="connsiteX0" fmla="*/ 190500 w 7436498"/>
              <a:gd name="connsiteY0" fmla="*/ 0 h 1004110"/>
              <a:gd name="connsiteX1" fmla="*/ 0 w 7436498"/>
              <a:gd name="connsiteY1" fmla="*/ 192346 h 1004110"/>
              <a:gd name="connsiteX2" fmla="*/ 7053942 w 7436498"/>
              <a:gd name="connsiteY2" fmla="*/ 1004110 h 1004110"/>
              <a:gd name="connsiteX3" fmla="*/ 7436498 w 7436498"/>
              <a:gd name="connsiteY3" fmla="*/ 966787 h 1004110"/>
              <a:gd name="connsiteX4" fmla="*/ 190500 w 7436498"/>
              <a:gd name="connsiteY4" fmla="*/ 0 h 1004110"/>
              <a:gd name="connsiteX0" fmla="*/ 0 w 7448404"/>
              <a:gd name="connsiteY0" fmla="*/ 0 h 923148"/>
              <a:gd name="connsiteX1" fmla="*/ 11906 w 7448404"/>
              <a:gd name="connsiteY1" fmla="*/ 111384 h 923148"/>
              <a:gd name="connsiteX2" fmla="*/ 7065848 w 7448404"/>
              <a:gd name="connsiteY2" fmla="*/ 923148 h 923148"/>
              <a:gd name="connsiteX3" fmla="*/ 7448404 w 7448404"/>
              <a:gd name="connsiteY3" fmla="*/ 885825 h 923148"/>
              <a:gd name="connsiteX4" fmla="*/ 0 w 7448404"/>
              <a:gd name="connsiteY4" fmla="*/ 0 h 923148"/>
              <a:gd name="connsiteX0" fmla="*/ 0 w 7448404"/>
              <a:gd name="connsiteY0" fmla="*/ 0 h 923148"/>
              <a:gd name="connsiteX1" fmla="*/ 164306 w 7448404"/>
              <a:gd name="connsiteY1" fmla="*/ 68522 h 923148"/>
              <a:gd name="connsiteX2" fmla="*/ 7065848 w 7448404"/>
              <a:gd name="connsiteY2" fmla="*/ 923148 h 923148"/>
              <a:gd name="connsiteX3" fmla="*/ 7448404 w 7448404"/>
              <a:gd name="connsiteY3" fmla="*/ 885825 h 923148"/>
              <a:gd name="connsiteX4" fmla="*/ 0 w 7448404"/>
              <a:gd name="connsiteY4" fmla="*/ 0 h 923148"/>
              <a:gd name="connsiteX0" fmla="*/ 0 w 7448404"/>
              <a:gd name="connsiteY0" fmla="*/ 0 h 923148"/>
              <a:gd name="connsiteX1" fmla="*/ 302418 w 7448404"/>
              <a:gd name="connsiteY1" fmla="*/ 297122 h 923148"/>
              <a:gd name="connsiteX2" fmla="*/ 7065848 w 7448404"/>
              <a:gd name="connsiteY2" fmla="*/ 923148 h 923148"/>
              <a:gd name="connsiteX3" fmla="*/ 7448404 w 7448404"/>
              <a:gd name="connsiteY3" fmla="*/ 885825 h 923148"/>
              <a:gd name="connsiteX4" fmla="*/ 0 w 7448404"/>
              <a:gd name="connsiteY4" fmla="*/ 0 h 923148"/>
              <a:gd name="connsiteX0" fmla="*/ 1 w 7448405"/>
              <a:gd name="connsiteY0" fmla="*/ 0 h 923148"/>
              <a:gd name="connsiteX1" fmla="*/ 0 w 7448405"/>
              <a:gd name="connsiteY1" fmla="*/ 75665 h 923148"/>
              <a:gd name="connsiteX2" fmla="*/ 7065849 w 7448405"/>
              <a:gd name="connsiteY2" fmla="*/ 923148 h 923148"/>
              <a:gd name="connsiteX3" fmla="*/ 7448405 w 7448405"/>
              <a:gd name="connsiteY3" fmla="*/ 885825 h 923148"/>
              <a:gd name="connsiteX4" fmla="*/ 1 w 7448405"/>
              <a:gd name="connsiteY4" fmla="*/ 0 h 923148"/>
              <a:gd name="connsiteX0" fmla="*/ 1 w 7400780"/>
              <a:gd name="connsiteY0" fmla="*/ 0 h 928688"/>
              <a:gd name="connsiteX1" fmla="*/ 0 w 7400780"/>
              <a:gd name="connsiteY1" fmla="*/ 75665 h 928688"/>
              <a:gd name="connsiteX2" fmla="*/ 7065849 w 7400780"/>
              <a:gd name="connsiteY2" fmla="*/ 923148 h 928688"/>
              <a:gd name="connsiteX3" fmla="*/ 7400780 w 7400780"/>
              <a:gd name="connsiteY3" fmla="*/ 928688 h 928688"/>
              <a:gd name="connsiteX4" fmla="*/ 1 w 7400780"/>
              <a:gd name="connsiteY4" fmla="*/ 0 h 928688"/>
              <a:gd name="connsiteX0" fmla="*/ 1 w 7605568"/>
              <a:gd name="connsiteY0" fmla="*/ 0 h 923148"/>
              <a:gd name="connsiteX1" fmla="*/ 0 w 7605568"/>
              <a:gd name="connsiteY1" fmla="*/ 75665 h 923148"/>
              <a:gd name="connsiteX2" fmla="*/ 7065849 w 7605568"/>
              <a:gd name="connsiteY2" fmla="*/ 923148 h 923148"/>
              <a:gd name="connsiteX3" fmla="*/ 7605568 w 7605568"/>
              <a:gd name="connsiteY3" fmla="*/ 897732 h 923148"/>
              <a:gd name="connsiteX4" fmla="*/ 1 w 7605568"/>
              <a:gd name="connsiteY4" fmla="*/ 0 h 923148"/>
              <a:gd name="connsiteX0" fmla="*/ 1 w 7605568"/>
              <a:gd name="connsiteY0" fmla="*/ 0 h 897732"/>
              <a:gd name="connsiteX1" fmla="*/ 0 w 7605568"/>
              <a:gd name="connsiteY1" fmla="*/ 75665 h 897732"/>
              <a:gd name="connsiteX2" fmla="*/ 7065849 w 7605568"/>
              <a:gd name="connsiteY2" fmla="*/ 863617 h 897732"/>
              <a:gd name="connsiteX3" fmla="*/ 7605568 w 7605568"/>
              <a:gd name="connsiteY3" fmla="*/ 897732 h 897732"/>
              <a:gd name="connsiteX4" fmla="*/ 1 w 7605568"/>
              <a:gd name="connsiteY4" fmla="*/ 0 h 897732"/>
              <a:gd name="connsiteX0" fmla="*/ 1 w 7605568"/>
              <a:gd name="connsiteY0" fmla="*/ 0 h 927910"/>
              <a:gd name="connsiteX1" fmla="*/ 0 w 7605568"/>
              <a:gd name="connsiteY1" fmla="*/ 75665 h 927910"/>
              <a:gd name="connsiteX2" fmla="*/ 7225392 w 7605568"/>
              <a:gd name="connsiteY2" fmla="*/ 927910 h 927910"/>
              <a:gd name="connsiteX3" fmla="*/ 7605568 w 7605568"/>
              <a:gd name="connsiteY3" fmla="*/ 897732 h 927910"/>
              <a:gd name="connsiteX4" fmla="*/ 1 w 7605568"/>
              <a:gd name="connsiteY4" fmla="*/ 0 h 9279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05568" h="927910">
                <a:moveTo>
                  <a:pt x="1" y="0"/>
                </a:moveTo>
                <a:cubicBezTo>
                  <a:pt x="1" y="25222"/>
                  <a:pt x="0" y="50443"/>
                  <a:pt x="0" y="75665"/>
                </a:cubicBezTo>
                <a:lnTo>
                  <a:pt x="7225392" y="927910"/>
                </a:lnTo>
                <a:lnTo>
                  <a:pt x="7605568" y="897732"/>
                </a:lnTo>
                <a:lnTo>
                  <a:pt x="1"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1" name="Freeform 10"/>
          <p:cNvSpPr/>
          <p:nvPr/>
        </p:nvSpPr>
        <p:spPr>
          <a:xfrm>
            <a:off x="2240967" y="6116508"/>
            <a:ext cx="9954208" cy="741493"/>
          </a:xfrm>
          <a:custGeom>
            <a:avLst/>
            <a:gdLst>
              <a:gd name="connsiteX0" fmla="*/ 7408506 w 7408506"/>
              <a:gd name="connsiteY0" fmla="*/ 0 h 755780"/>
              <a:gd name="connsiteX1" fmla="*/ 0 w 7408506"/>
              <a:gd name="connsiteY1" fmla="*/ 755780 h 755780"/>
              <a:gd name="connsiteX2" fmla="*/ 662473 w 7408506"/>
              <a:gd name="connsiteY2" fmla="*/ 755780 h 755780"/>
              <a:gd name="connsiteX3" fmla="*/ 7408506 w 7408506"/>
              <a:gd name="connsiteY3" fmla="*/ 74645 h 755780"/>
              <a:gd name="connsiteX4" fmla="*/ 7408506 w 7408506"/>
              <a:gd name="connsiteY4" fmla="*/ 0 h 755780"/>
              <a:gd name="connsiteX0" fmla="*/ 6958449 w 6958449"/>
              <a:gd name="connsiteY0" fmla="*/ 0 h 755780"/>
              <a:gd name="connsiteX1" fmla="*/ 0 w 6958449"/>
              <a:gd name="connsiteY1" fmla="*/ 712918 h 755780"/>
              <a:gd name="connsiteX2" fmla="*/ 212416 w 6958449"/>
              <a:gd name="connsiteY2" fmla="*/ 755780 h 755780"/>
              <a:gd name="connsiteX3" fmla="*/ 6958449 w 6958449"/>
              <a:gd name="connsiteY3" fmla="*/ 74645 h 755780"/>
              <a:gd name="connsiteX4" fmla="*/ 6958449 w 6958449"/>
              <a:gd name="connsiteY4" fmla="*/ 0 h 755780"/>
              <a:gd name="connsiteX0" fmla="*/ 6958449 w 6958449"/>
              <a:gd name="connsiteY0" fmla="*/ 0 h 712918"/>
              <a:gd name="connsiteX1" fmla="*/ 0 w 6958449"/>
              <a:gd name="connsiteY1" fmla="*/ 712918 h 712918"/>
              <a:gd name="connsiteX2" fmla="*/ 302903 w 6958449"/>
              <a:gd name="connsiteY2" fmla="*/ 705774 h 712918"/>
              <a:gd name="connsiteX3" fmla="*/ 6958449 w 6958449"/>
              <a:gd name="connsiteY3" fmla="*/ 74645 h 712918"/>
              <a:gd name="connsiteX4" fmla="*/ 6958449 w 6958449"/>
              <a:gd name="connsiteY4" fmla="*/ 0 h 712918"/>
              <a:gd name="connsiteX0" fmla="*/ 6958449 w 6958449"/>
              <a:gd name="connsiteY0" fmla="*/ 0 h 741492"/>
              <a:gd name="connsiteX1" fmla="*/ 0 w 6958449"/>
              <a:gd name="connsiteY1" fmla="*/ 712918 h 741492"/>
              <a:gd name="connsiteX2" fmla="*/ 248134 w 6958449"/>
              <a:gd name="connsiteY2" fmla="*/ 741492 h 741492"/>
              <a:gd name="connsiteX3" fmla="*/ 6958449 w 6958449"/>
              <a:gd name="connsiteY3" fmla="*/ 74645 h 741492"/>
              <a:gd name="connsiteX4" fmla="*/ 6958449 w 6958449"/>
              <a:gd name="connsiteY4" fmla="*/ 0 h 741492"/>
              <a:gd name="connsiteX0" fmla="*/ 7465656 w 7465656"/>
              <a:gd name="connsiteY0" fmla="*/ 0 h 741493"/>
              <a:gd name="connsiteX1" fmla="*/ 0 w 7465656"/>
              <a:gd name="connsiteY1" fmla="*/ 741493 h 741493"/>
              <a:gd name="connsiteX2" fmla="*/ 755341 w 7465656"/>
              <a:gd name="connsiteY2" fmla="*/ 741492 h 741493"/>
              <a:gd name="connsiteX3" fmla="*/ 7465656 w 7465656"/>
              <a:gd name="connsiteY3" fmla="*/ 74645 h 741493"/>
              <a:gd name="connsiteX4" fmla="*/ 7465656 w 7465656"/>
              <a:gd name="connsiteY4" fmla="*/ 0 h 7414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65656" h="741493">
                <a:moveTo>
                  <a:pt x="7465656" y="0"/>
                </a:moveTo>
                <a:lnTo>
                  <a:pt x="0" y="741493"/>
                </a:lnTo>
                <a:lnTo>
                  <a:pt x="755341" y="741492"/>
                </a:lnTo>
                <a:lnTo>
                  <a:pt x="7465656" y="74645"/>
                </a:lnTo>
                <a:lnTo>
                  <a:pt x="7465656"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5" name="Date Placeholder 4"/>
          <p:cNvSpPr>
            <a:spLocks noGrp="1"/>
          </p:cNvSpPr>
          <p:nvPr>
            <p:ph type="dt" sz="half" idx="10"/>
          </p:nvPr>
        </p:nvSpPr>
        <p:spPr>
          <a:xfrm>
            <a:off x="8534400" y="6416676"/>
            <a:ext cx="2641600" cy="365125"/>
          </a:xfrm>
          <a:prstGeom prst="rect">
            <a:avLst/>
          </a:prstGeom>
        </p:spPr>
        <p:txBody>
          <a:bodyPr/>
          <a:lstStyle/>
          <a:p>
            <a:fld id="{52983DA4-3B24-449B-95CA-514EB7E30A99}" type="datetime4">
              <a:rPr lang="en-US" smtClean="0"/>
              <a:pPr/>
              <a:t>January 15, 2026</a:t>
            </a:fld>
            <a:endParaRPr lang="en-US" dirty="0"/>
          </a:p>
        </p:txBody>
      </p:sp>
      <p:sp>
        <p:nvSpPr>
          <p:cNvPr id="6" name="Footer Placeholder 5"/>
          <p:cNvSpPr>
            <a:spLocks noGrp="1"/>
          </p:cNvSpPr>
          <p:nvPr>
            <p:ph type="ftr" sz="quarter" idx="11"/>
          </p:nvPr>
        </p:nvSpPr>
        <p:spPr>
          <a:xfrm>
            <a:off x="304800" y="6416676"/>
            <a:ext cx="3860800" cy="365125"/>
          </a:xfrm>
          <a:prstGeom prst="rect">
            <a:avLst/>
          </a:prstGeom>
        </p:spPr>
        <p:txBody>
          <a:bodyPr/>
          <a:lstStyle/>
          <a:p>
            <a:endParaRPr lang="en-US" dirty="0"/>
          </a:p>
        </p:txBody>
      </p:sp>
      <p:sp>
        <p:nvSpPr>
          <p:cNvPr id="7" name="Slide Number Placeholder 6"/>
          <p:cNvSpPr>
            <a:spLocks noGrp="1"/>
          </p:cNvSpPr>
          <p:nvPr>
            <p:ph type="sldNum" sz="quarter" idx="12"/>
          </p:nvPr>
        </p:nvSpPr>
        <p:spPr>
          <a:xfrm>
            <a:off x="11277600" y="6416676"/>
            <a:ext cx="609600" cy="365125"/>
          </a:xfrm>
          <a:prstGeom prst="rect">
            <a:avLst/>
          </a:prstGeom>
        </p:spPr>
        <p:txBody>
          <a:bodyPr/>
          <a:lstStyle/>
          <a:p>
            <a:fld id="{1D72EBF8-7CF5-44B7-B2BF-E22DE4D0703D}" type="slidenum">
              <a:rPr lang="en-US" smtClean="0"/>
              <a:pPr/>
              <a:t>‹#›</a:t>
            </a:fld>
            <a:endParaRPr lang="en-US" dirty="0"/>
          </a:p>
        </p:txBody>
      </p:sp>
      <p:sp>
        <p:nvSpPr>
          <p:cNvPr id="14" name="Title 1"/>
          <p:cNvSpPr>
            <a:spLocks noGrp="1"/>
          </p:cNvSpPr>
          <p:nvPr>
            <p:ph type="title"/>
          </p:nvPr>
        </p:nvSpPr>
        <p:spPr>
          <a:xfrm>
            <a:off x="902208" y="609600"/>
            <a:ext cx="4511040" cy="914400"/>
          </a:xfrm>
        </p:spPr>
        <p:txBody>
          <a:bodyPr anchor="b">
            <a:noAutofit/>
          </a:bodyPr>
          <a:lstStyle>
            <a:lvl1pPr algn="l">
              <a:defRPr sz="2200" b="0" i="0" cap="none" baseline="0">
                <a:solidFill>
                  <a:schemeClr val="tx2"/>
                </a:solidFill>
              </a:defRPr>
            </a:lvl1pPr>
          </a:lstStyle>
          <a:p>
            <a:r>
              <a:rPr lang="en-US"/>
              <a:t>Click to edit Master title style</a:t>
            </a:r>
            <a:endParaRPr lang="en-US" dirty="0"/>
          </a:p>
        </p:txBody>
      </p:sp>
      <p:sp>
        <p:nvSpPr>
          <p:cNvPr id="15" name="Text Placeholder 14"/>
          <p:cNvSpPr>
            <a:spLocks noGrp="1"/>
          </p:cNvSpPr>
          <p:nvPr>
            <p:ph type="body" sz="quarter" idx="14"/>
          </p:nvPr>
        </p:nvSpPr>
        <p:spPr>
          <a:xfrm>
            <a:off x="902209" y="1524000"/>
            <a:ext cx="4508500" cy="3295650"/>
          </a:xfrm>
        </p:spPr>
        <p:txBody>
          <a:bodyPr>
            <a:normAutofit/>
          </a:bodyPr>
          <a:lstStyle>
            <a:lvl1pPr marL="0" indent="0">
              <a:buFontTx/>
              <a:buNone/>
              <a:defRPr sz="1600"/>
            </a:lvl1pPr>
            <a:lvl2pPr>
              <a:buFontTx/>
              <a:buNone/>
              <a:defRPr/>
            </a:lvl2pPr>
            <a:lvl3pPr>
              <a:buFontTx/>
              <a:buNone/>
              <a:defRPr/>
            </a:lvl3pPr>
            <a:lvl4pPr>
              <a:buFontTx/>
              <a:buNone/>
              <a:defRPr/>
            </a:lvl4pPr>
            <a:lvl5pPr>
              <a:buFontTx/>
              <a:buNone/>
              <a:defRPr/>
            </a:lvl5pPr>
          </a:lstStyle>
          <a:p>
            <a:pPr lvl="0"/>
            <a:r>
              <a:rPr lang="en-US"/>
              <a:t>Click to edit Master text styles</a:t>
            </a:r>
          </a:p>
        </p:txBody>
      </p:sp>
    </p:spTree>
    <p:extLst>
      <p:ext uri="{BB962C8B-B14F-4D97-AF65-F5344CB8AC3E}">
        <p14:creationId xmlns:p14="http://schemas.microsoft.com/office/powerpoint/2010/main" val="34073689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7" name="Freeform 6"/>
          <p:cNvSpPr/>
          <p:nvPr userDrawn="1"/>
        </p:nvSpPr>
        <p:spPr>
          <a:xfrm>
            <a:off x="0" y="5457826"/>
            <a:ext cx="9652000" cy="1400175"/>
          </a:xfrm>
          <a:custGeom>
            <a:avLst/>
            <a:gdLst>
              <a:gd name="connsiteX0" fmla="*/ 0 w 9134475"/>
              <a:gd name="connsiteY0" fmla="*/ 142875 h 1323975"/>
              <a:gd name="connsiteX1" fmla="*/ 6305550 w 9134475"/>
              <a:gd name="connsiteY1" fmla="*/ 1209675 h 1323975"/>
              <a:gd name="connsiteX2" fmla="*/ 9134475 w 9134475"/>
              <a:gd name="connsiteY2" fmla="*/ 0 h 1323975"/>
              <a:gd name="connsiteX3" fmla="*/ 9134475 w 9134475"/>
              <a:gd name="connsiteY3" fmla="*/ 1323975 h 1323975"/>
              <a:gd name="connsiteX4" fmla="*/ 0 w 9134475"/>
              <a:gd name="connsiteY4" fmla="*/ 1323975 h 1323975"/>
              <a:gd name="connsiteX5" fmla="*/ 0 w 9134475"/>
              <a:gd name="connsiteY5" fmla="*/ 142875 h 1323975"/>
              <a:gd name="connsiteX0" fmla="*/ 0 w 9134475"/>
              <a:gd name="connsiteY0" fmla="*/ 0 h 1181100"/>
              <a:gd name="connsiteX1" fmla="*/ 6305550 w 9134475"/>
              <a:gd name="connsiteY1" fmla="*/ 1066800 h 1181100"/>
              <a:gd name="connsiteX2" fmla="*/ 9134475 w 9134475"/>
              <a:gd name="connsiteY2" fmla="*/ 1181100 h 1181100"/>
              <a:gd name="connsiteX3" fmla="*/ 0 w 9134475"/>
              <a:gd name="connsiteY3" fmla="*/ 1181100 h 1181100"/>
              <a:gd name="connsiteX4" fmla="*/ 0 w 9134475"/>
              <a:gd name="connsiteY4" fmla="*/ 0 h 1181100"/>
              <a:gd name="connsiteX0" fmla="*/ 0 w 6494783"/>
              <a:gd name="connsiteY0" fmla="*/ 0 h 1181100"/>
              <a:gd name="connsiteX1" fmla="*/ 6305550 w 6494783"/>
              <a:gd name="connsiteY1" fmla="*/ 1066800 h 1181100"/>
              <a:gd name="connsiteX2" fmla="*/ 6494783 w 6494783"/>
              <a:gd name="connsiteY2" fmla="*/ 1181100 h 1181100"/>
              <a:gd name="connsiteX3" fmla="*/ 0 w 6494783"/>
              <a:gd name="connsiteY3" fmla="*/ 1181100 h 1181100"/>
              <a:gd name="connsiteX4" fmla="*/ 0 w 6494783"/>
              <a:gd name="connsiteY4" fmla="*/ 0 h 1181100"/>
              <a:gd name="connsiteX0" fmla="*/ 0 w 6494783"/>
              <a:gd name="connsiteY0" fmla="*/ 0 h 1181100"/>
              <a:gd name="connsiteX1" fmla="*/ 6494783 w 6494783"/>
              <a:gd name="connsiteY1" fmla="*/ 1181100 h 1181100"/>
              <a:gd name="connsiteX2" fmla="*/ 0 w 6494783"/>
              <a:gd name="connsiteY2" fmla="*/ 1181100 h 1181100"/>
              <a:gd name="connsiteX3" fmla="*/ 0 w 6494783"/>
              <a:gd name="connsiteY3" fmla="*/ 0 h 1181100"/>
              <a:gd name="connsiteX0" fmla="*/ 0 w 7415827"/>
              <a:gd name="connsiteY0" fmla="*/ 0 h 1181100"/>
              <a:gd name="connsiteX1" fmla="*/ 7415827 w 7415827"/>
              <a:gd name="connsiteY1" fmla="*/ 866775 h 1181100"/>
              <a:gd name="connsiteX2" fmla="*/ 0 w 7415827"/>
              <a:gd name="connsiteY2" fmla="*/ 1181100 h 1181100"/>
              <a:gd name="connsiteX3" fmla="*/ 0 w 7415827"/>
              <a:gd name="connsiteY3" fmla="*/ 0 h 1181100"/>
              <a:gd name="connsiteX0" fmla="*/ 0 w 7415827"/>
              <a:gd name="connsiteY0" fmla="*/ 0 h 1571625"/>
              <a:gd name="connsiteX1" fmla="*/ 7415827 w 7415827"/>
              <a:gd name="connsiteY1" fmla="*/ 866775 h 1571625"/>
              <a:gd name="connsiteX2" fmla="*/ 0 w 7415827"/>
              <a:gd name="connsiteY2" fmla="*/ 1571625 h 1571625"/>
              <a:gd name="connsiteX3" fmla="*/ 0 w 7415827"/>
              <a:gd name="connsiteY3" fmla="*/ 0 h 1571625"/>
              <a:gd name="connsiteX0" fmla="*/ 0 w 7415827"/>
              <a:gd name="connsiteY0" fmla="*/ 0 h 1571625"/>
              <a:gd name="connsiteX1" fmla="*/ 7415827 w 7415827"/>
              <a:gd name="connsiteY1" fmla="*/ 866775 h 1571625"/>
              <a:gd name="connsiteX2" fmla="*/ 1823096 w 7415827"/>
              <a:gd name="connsiteY2" fmla="*/ 1571625 h 1571625"/>
              <a:gd name="connsiteX3" fmla="*/ 0 w 7415827"/>
              <a:gd name="connsiteY3" fmla="*/ 1571625 h 1571625"/>
              <a:gd name="connsiteX4" fmla="*/ 0 w 7415827"/>
              <a:gd name="connsiteY4" fmla="*/ 0 h 1571625"/>
              <a:gd name="connsiteX0" fmla="*/ 0 w 7216426"/>
              <a:gd name="connsiteY0" fmla="*/ 0 h 1571625"/>
              <a:gd name="connsiteX1" fmla="*/ 7216426 w 7216426"/>
              <a:gd name="connsiteY1" fmla="*/ 1038225 h 1571625"/>
              <a:gd name="connsiteX2" fmla="*/ 1823096 w 7216426"/>
              <a:gd name="connsiteY2" fmla="*/ 1571625 h 1571625"/>
              <a:gd name="connsiteX3" fmla="*/ 0 w 7216426"/>
              <a:gd name="connsiteY3" fmla="*/ 1571625 h 1571625"/>
              <a:gd name="connsiteX4" fmla="*/ 0 w 7216426"/>
              <a:gd name="connsiteY4" fmla="*/ 0 h 1571625"/>
              <a:gd name="connsiteX0" fmla="*/ 0 w 7216426"/>
              <a:gd name="connsiteY0" fmla="*/ 0 h 914400"/>
              <a:gd name="connsiteX1" fmla="*/ 7216426 w 7216426"/>
              <a:gd name="connsiteY1" fmla="*/ 381000 h 914400"/>
              <a:gd name="connsiteX2" fmla="*/ 1823096 w 7216426"/>
              <a:gd name="connsiteY2" fmla="*/ 914400 h 914400"/>
              <a:gd name="connsiteX3" fmla="*/ 0 w 7216426"/>
              <a:gd name="connsiteY3" fmla="*/ 914400 h 914400"/>
              <a:gd name="connsiteX4" fmla="*/ 0 w 7216426"/>
              <a:gd name="connsiteY4" fmla="*/ 0 h 914400"/>
              <a:gd name="connsiteX0" fmla="*/ 0 w 7216426"/>
              <a:gd name="connsiteY0" fmla="*/ 0 h 1400175"/>
              <a:gd name="connsiteX1" fmla="*/ 7216426 w 7216426"/>
              <a:gd name="connsiteY1" fmla="*/ 866775 h 1400175"/>
              <a:gd name="connsiteX2" fmla="*/ 1823096 w 7216426"/>
              <a:gd name="connsiteY2" fmla="*/ 1400175 h 1400175"/>
              <a:gd name="connsiteX3" fmla="*/ 0 w 7216426"/>
              <a:gd name="connsiteY3" fmla="*/ 1400175 h 1400175"/>
              <a:gd name="connsiteX4" fmla="*/ 0 w 7216426"/>
              <a:gd name="connsiteY4" fmla="*/ 0 h 14001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16426" h="1400175">
                <a:moveTo>
                  <a:pt x="0" y="0"/>
                </a:moveTo>
                <a:lnTo>
                  <a:pt x="7216426" y="866775"/>
                </a:lnTo>
                <a:lnTo>
                  <a:pt x="1823096" y="1400175"/>
                </a:lnTo>
                <a:lnTo>
                  <a:pt x="0" y="1400175"/>
                </a:lnTo>
                <a:lnTo>
                  <a:pt x="0" y="0"/>
                </a:lnTo>
                <a:close/>
              </a:path>
            </a:pathLst>
          </a:custGeom>
          <a:gradFill>
            <a:gsLst>
              <a:gs pos="0">
                <a:schemeClr val="accent1"/>
              </a:gs>
              <a:gs pos="52000">
                <a:schemeClr val="accent1">
                  <a:lumMod val="40000"/>
                  <a:lumOff val="60000"/>
                </a:schemeClr>
              </a:gs>
              <a:gs pos="66000">
                <a:schemeClr val="accent1"/>
              </a:gs>
            </a:gsLst>
            <a:lin ang="1662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8" name="Freeform 7"/>
          <p:cNvSpPr/>
          <p:nvPr userDrawn="1"/>
        </p:nvSpPr>
        <p:spPr>
          <a:xfrm>
            <a:off x="2409853" y="6148043"/>
            <a:ext cx="9785321" cy="711996"/>
          </a:xfrm>
          <a:custGeom>
            <a:avLst/>
            <a:gdLst>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666750 h 2114550"/>
              <a:gd name="connsiteX1" fmla="*/ 9144000 w 9144000"/>
              <a:gd name="connsiteY1" fmla="*/ 0 h 2114550"/>
              <a:gd name="connsiteX2" fmla="*/ 9144000 w 9144000"/>
              <a:gd name="connsiteY2" fmla="*/ 914400 h 2114550"/>
              <a:gd name="connsiteX3" fmla="*/ 6334125 w 9144000"/>
              <a:gd name="connsiteY3" fmla="*/ 2114550 h 2114550"/>
              <a:gd name="connsiteX4" fmla="*/ 0 w 9144000"/>
              <a:gd name="connsiteY4" fmla="*/ 1047750 h 2114550"/>
              <a:gd name="connsiteX5" fmla="*/ 9525 w 9144000"/>
              <a:gd name="connsiteY5" fmla="*/ 666750 h 2114550"/>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6334125 w 9144000"/>
              <a:gd name="connsiteY4" fmla="*/ 1457325 h 1581150"/>
              <a:gd name="connsiteX5" fmla="*/ 0 w 9144000"/>
              <a:gd name="connsiteY5" fmla="*/ 390525 h 1581150"/>
              <a:gd name="connsiteX6" fmla="*/ 9525 w 9144000"/>
              <a:gd name="connsiteY6"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390525 h 1581150"/>
              <a:gd name="connsiteX5" fmla="*/ 9525 w 9144000"/>
              <a:gd name="connsiteY5"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9525 w 9144000"/>
              <a:gd name="connsiteY5" fmla="*/ 9525 h 1581150"/>
              <a:gd name="connsiteX0" fmla="*/ 342207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342207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9134495 w 9144000"/>
              <a:gd name="connsiteY4" fmla="*/ 1572115 h 1581150"/>
              <a:gd name="connsiteX5" fmla="*/ 0 w 9144000"/>
              <a:gd name="connsiteY5" fmla="*/ 1571625 h 1581150"/>
              <a:gd name="connsiteX6" fmla="*/ 20 w 9144000"/>
              <a:gd name="connsiteY6" fmla="*/ 1323975 h 1581150"/>
              <a:gd name="connsiteX0" fmla="*/ 20 w 9144000"/>
              <a:gd name="connsiteY0" fmla="*/ 1323975 h 1581150"/>
              <a:gd name="connsiteX1" fmla="*/ 9144000 w 9144000"/>
              <a:gd name="connsiteY1" fmla="*/ 0 h 1581150"/>
              <a:gd name="connsiteX2" fmla="*/ 9144000 w 9144000"/>
              <a:gd name="connsiteY2" fmla="*/ 1581150 h 1581150"/>
              <a:gd name="connsiteX3" fmla="*/ 9134495 w 9144000"/>
              <a:gd name="connsiteY3" fmla="*/ 1572115 h 1581150"/>
              <a:gd name="connsiteX4" fmla="*/ 0 w 9144000"/>
              <a:gd name="connsiteY4" fmla="*/ 1571625 h 1581150"/>
              <a:gd name="connsiteX5" fmla="*/ 20 w 9144000"/>
              <a:gd name="connsiteY5" fmla="*/ 1323975 h 1581150"/>
              <a:gd name="connsiteX0" fmla="*/ 20 w 9144000"/>
              <a:gd name="connsiteY0" fmla="*/ 456601 h 713776"/>
              <a:gd name="connsiteX1" fmla="*/ 8611709 w 9144000"/>
              <a:gd name="connsiteY1" fmla="*/ 0 h 713776"/>
              <a:gd name="connsiteX2" fmla="*/ 9144000 w 9144000"/>
              <a:gd name="connsiteY2" fmla="*/ 713776 h 713776"/>
              <a:gd name="connsiteX3" fmla="*/ 9134495 w 9144000"/>
              <a:gd name="connsiteY3" fmla="*/ 704741 h 713776"/>
              <a:gd name="connsiteX4" fmla="*/ 0 w 9144000"/>
              <a:gd name="connsiteY4" fmla="*/ 704251 h 713776"/>
              <a:gd name="connsiteX5" fmla="*/ 20 w 9144000"/>
              <a:gd name="connsiteY5" fmla="*/ 456601 h 713776"/>
              <a:gd name="connsiteX0" fmla="*/ 20 w 9144000"/>
              <a:gd name="connsiteY0" fmla="*/ 818007 h 1075182"/>
              <a:gd name="connsiteX1" fmla="*/ 9124990 w 9144000"/>
              <a:gd name="connsiteY1" fmla="*/ 0 h 1075182"/>
              <a:gd name="connsiteX2" fmla="*/ 9144000 w 9144000"/>
              <a:gd name="connsiteY2" fmla="*/ 1075182 h 1075182"/>
              <a:gd name="connsiteX3" fmla="*/ 9134495 w 9144000"/>
              <a:gd name="connsiteY3" fmla="*/ 1066147 h 1075182"/>
              <a:gd name="connsiteX4" fmla="*/ 0 w 9144000"/>
              <a:gd name="connsiteY4" fmla="*/ 1065657 h 1075182"/>
              <a:gd name="connsiteX5" fmla="*/ 20 w 9144000"/>
              <a:gd name="connsiteY5" fmla="*/ 818007 h 1075182"/>
              <a:gd name="connsiteX0" fmla="*/ 20 w 9144000"/>
              <a:gd name="connsiteY0" fmla="*/ 176512 h 433687"/>
              <a:gd name="connsiteX1" fmla="*/ 8782802 w 9144000"/>
              <a:gd name="connsiteY1" fmla="*/ 0 h 433687"/>
              <a:gd name="connsiteX2" fmla="*/ 9144000 w 9144000"/>
              <a:gd name="connsiteY2" fmla="*/ 433687 h 433687"/>
              <a:gd name="connsiteX3" fmla="*/ 9134495 w 9144000"/>
              <a:gd name="connsiteY3" fmla="*/ 424652 h 433687"/>
              <a:gd name="connsiteX4" fmla="*/ 0 w 9144000"/>
              <a:gd name="connsiteY4" fmla="*/ 424162 h 433687"/>
              <a:gd name="connsiteX5" fmla="*/ 20 w 9144000"/>
              <a:gd name="connsiteY5" fmla="*/ 176512 h 433687"/>
              <a:gd name="connsiteX0" fmla="*/ 20 w 9144000"/>
              <a:gd name="connsiteY0" fmla="*/ 411426 h 668601"/>
              <a:gd name="connsiteX1" fmla="*/ 9124989 w 9144000"/>
              <a:gd name="connsiteY1" fmla="*/ 0 h 668601"/>
              <a:gd name="connsiteX2" fmla="*/ 9144000 w 9144000"/>
              <a:gd name="connsiteY2" fmla="*/ 668601 h 668601"/>
              <a:gd name="connsiteX3" fmla="*/ 9134495 w 9144000"/>
              <a:gd name="connsiteY3" fmla="*/ 659566 h 668601"/>
              <a:gd name="connsiteX4" fmla="*/ 0 w 9144000"/>
              <a:gd name="connsiteY4" fmla="*/ 659076 h 668601"/>
              <a:gd name="connsiteX5" fmla="*/ 20 w 9144000"/>
              <a:gd name="connsiteY5" fmla="*/ 411426 h 668601"/>
              <a:gd name="connsiteX0" fmla="*/ 20 w 9144000"/>
              <a:gd name="connsiteY0" fmla="*/ 998711 h 1081261"/>
              <a:gd name="connsiteX1" fmla="*/ 9124989 w 9144000"/>
              <a:gd name="connsiteY1" fmla="*/ 0 h 1081261"/>
              <a:gd name="connsiteX2" fmla="*/ 9144000 w 9144000"/>
              <a:gd name="connsiteY2" fmla="*/ 668601 h 1081261"/>
              <a:gd name="connsiteX3" fmla="*/ 9134495 w 9144000"/>
              <a:gd name="connsiteY3" fmla="*/ 659566 h 1081261"/>
              <a:gd name="connsiteX4" fmla="*/ 0 w 9144000"/>
              <a:gd name="connsiteY4" fmla="*/ 659076 h 1081261"/>
              <a:gd name="connsiteX5" fmla="*/ 20 w 9144000"/>
              <a:gd name="connsiteY5" fmla="*/ 998711 h 1081261"/>
              <a:gd name="connsiteX0" fmla="*/ 2243247 w 9144000"/>
              <a:gd name="connsiteY0" fmla="*/ 619235 h 701785"/>
              <a:gd name="connsiteX1" fmla="*/ 9124989 w 9144000"/>
              <a:gd name="connsiteY1" fmla="*/ 0 h 701785"/>
              <a:gd name="connsiteX2" fmla="*/ 9144000 w 9144000"/>
              <a:gd name="connsiteY2" fmla="*/ 668601 h 701785"/>
              <a:gd name="connsiteX3" fmla="*/ 9134495 w 9144000"/>
              <a:gd name="connsiteY3" fmla="*/ 659566 h 701785"/>
              <a:gd name="connsiteX4" fmla="*/ 0 w 9144000"/>
              <a:gd name="connsiteY4" fmla="*/ 659076 h 701785"/>
              <a:gd name="connsiteX5" fmla="*/ 2243247 w 9144000"/>
              <a:gd name="connsiteY5" fmla="*/ 619235 h 701785"/>
              <a:gd name="connsiteX0" fmla="*/ 7 w 6900760"/>
              <a:gd name="connsiteY0" fmla="*/ 619235 h 1354783"/>
              <a:gd name="connsiteX1" fmla="*/ 6881749 w 6900760"/>
              <a:gd name="connsiteY1" fmla="*/ 0 h 1354783"/>
              <a:gd name="connsiteX2" fmla="*/ 6900760 w 6900760"/>
              <a:gd name="connsiteY2" fmla="*/ 668601 h 1354783"/>
              <a:gd name="connsiteX3" fmla="*/ 6891255 w 6900760"/>
              <a:gd name="connsiteY3" fmla="*/ 659566 h 1354783"/>
              <a:gd name="connsiteX4" fmla="*/ 684361 w 6900760"/>
              <a:gd name="connsiteY4" fmla="*/ 1354783 h 1354783"/>
              <a:gd name="connsiteX5" fmla="*/ 7 w 6900760"/>
              <a:gd name="connsiteY5" fmla="*/ 619235 h 1354783"/>
              <a:gd name="connsiteX0" fmla="*/ 0 w 6900753"/>
              <a:gd name="connsiteY0" fmla="*/ 619235 h 668601"/>
              <a:gd name="connsiteX1" fmla="*/ 6881742 w 6900753"/>
              <a:gd name="connsiteY1" fmla="*/ 0 h 668601"/>
              <a:gd name="connsiteX2" fmla="*/ 6900753 w 6900753"/>
              <a:gd name="connsiteY2" fmla="*/ 668601 h 668601"/>
              <a:gd name="connsiteX3" fmla="*/ 6891248 w 6900753"/>
              <a:gd name="connsiteY3" fmla="*/ 659566 h 668601"/>
              <a:gd name="connsiteX4" fmla="*/ 0 w 6900753"/>
              <a:gd name="connsiteY4" fmla="*/ 619235 h 668601"/>
              <a:gd name="connsiteX0" fmla="*/ 0 w 6263905"/>
              <a:gd name="connsiteY0" fmla="*/ 1197485 h 1197485"/>
              <a:gd name="connsiteX1" fmla="*/ 6244894 w 6263905"/>
              <a:gd name="connsiteY1" fmla="*/ 0 h 1197485"/>
              <a:gd name="connsiteX2" fmla="*/ 6263905 w 6263905"/>
              <a:gd name="connsiteY2" fmla="*/ 668601 h 1197485"/>
              <a:gd name="connsiteX3" fmla="*/ 6254400 w 6263905"/>
              <a:gd name="connsiteY3" fmla="*/ 659566 h 1197485"/>
              <a:gd name="connsiteX4" fmla="*/ 0 w 6263905"/>
              <a:gd name="connsiteY4" fmla="*/ 1197485 h 1197485"/>
              <a:gd name="connsiteX0" fmla="*/ 0 w 7318982"/>
              <a:gd name="connsiteY0" fmla="*/ 673446 h 673446"/>
              <a:gd name="connsiteX1" fmla="*/ 7299971 w 7318982"/>
              <a:gd name="connsiteY1" fmla="*/ 0 h 673446"/>
              <a:gd name="connsiteX2" fmla="*/ 7318982 w 7318982"/>
              <a:gd name="connsiteY2" fmla="*/ 668601 h 673446"/>
              <a:gd name="connsiteX3" fmla="*/ 7309477 w 7318982"/>
              <a:gd name="connsiteY3" fmla="*/ 659566 h 673446"/>
              <a:gd name="connsiteX4" fmla="*/ 0 w 7318982"/>
              <a:gd name="connsiteY4" fmla="*/ 673446 h 673446"/>
              <a:gd name="connsiteX0" fmla="*/ 0 w 7318982"/>
              <a:gd name="connsiteY0" fmla="*/ 673446 h 673446"/>
              <a:gd name="connsiteX1" fmla="*/ 7299971 w 7318982"/>
              <a:gd name="connsiteY1" fmla="*/ 0 h 673446"/>
              <a:gd name="connsiteX2" fmla="*/ 7318982 w 7318982"/>
              <a:gd name="connsiteY2" fmla="*/ 668601 h 673446"/>
              <a:gd name="connsiteX3" fmla="*/ 0 w 7318982"/>
              <a:gd name="connsiteY3" fmla="*/ 673446 h 673446"/>
              <a:gd name="connsiteX0" fmla="*/ 0 w 7318982"/>
              <a:gd name="connsiteY0" fmla="*/ 526624 h 526624"/>
              <a:gd name="connsiteX1" fmla="*/ 7166898 w 7318982"/>
              <a:gd name="connsiteY1" fmla="*/ 0 h 526624"/>
              <a:gd name="connsiteX2" fmla="*/ 7318982 w 7318982"/>
              <a:gd name="connsiteY2" fmla="*/ 521779 h 526624"/>
              <a:gd name="connsiteX3" fmla="*/ 0 w 7318982"/>
              <a:gd name="connsiteY3" fmla="*/ 526624 h 526624"/>
              <a:gd name="connsiteX0" fmla="*/ 0 w 7323733"/>
              <a:gd name="connsiteY0" fmla="*/ 673445 h 673445"/>
              <a:gd name="connsiteX1" fmla="*/ 7323733 w 7323733"/>
              <a:gd name="connsiteY1" fmla="*/ 0 h 673445"/>
              <a:gd name="connsiteX2" fmla="*/ 7318982 w 7323733"/>
              <a:gd name="connsiteY2" fmla="*/ 668600 h 673445"/>
              <a:gd name="connsiteX3" fmla="*/ 0 w 7323733"/>
              <a:gd name="connsiteY3" fmla="*/ 673445 h 673445"/>
              <a:gd name="connsiteX0" fmla="*/ 0 w 7323733"/>
              <a:gd name="connsiteY0" fmla="*/ 673445 h 673445"/>
              <a:gd name="connsiteX1" fmla="*/ 7323733 w 7323733"/>
              <a:gd name="connsiteY1" fmla="*/ 0 h 673445"/>
              <a:gd name="connsiteX2" fmla="*/ 7145512 w 7323733"/>
              <a:gd name="connsiteY2" fmla="*/ 352371 h 673445"/>
              <a:gd name="connsiteX3" fmla="*/ 0 w 7323733"/>
              <a:gd name="connsiteY3" fmla="*/ 673445 h 673445"/>
              <a:gd name="connsiteX0" fmla="*/ 0 w 7323733"/>
              <a:gd name="connsiteY0" fmla="*/ 673445 h 675378"/>
              <a:gd name="connsiteX1" fmla="*/ 7323733 w 7323733"/>
              <a:gd name="connsiteY1" fmla="*/ 0 h 675378"/>
              <a:gd name="connsiteX2" fmla="*/ 7318982 w 7323733"/>
              <a:gd name="connsiteY2" fmla="*/ 675378 h 675378"/>
              <a:gd name="connsiteX3" fmla="*/ 0 w 7323733"/>
              <a:gd name="connsiteY3" fmla="*/ 673445 h 675378"/>
              <a:gd name="connsiteX0" fmla="*/ 0 w 7323733"/>
              <a:gd name="connsiteY0" fmla="*/ 673445 h 673445"/>
              <a:gd name="connsiteX1" fmla="*/ 7323733 w 7323733"/>
              <a:gd name="connsiteY1" fmla="*/ 0 h 673445"/>
              <a:gd name="connsiteX2" fmla="*/ 7202544 w 7323733"/>
              <a:gd name="connsiteY2" fmla="*/ 490158 h 673445"/>
              <a:gd name="connsiteX3" fmla="*/ 0 w 7323733"/>
              <a:gd name="connsiteY3" fmla="*/ 673445 h 673445"/>
              <a:gd name="connsiteX0" fmla="*/ 0 w 7323733"/>
              <a:gd name="connsiteY0" fmla="*/ 673445 h 675379"/>
              <a:gd name="connsiteX1" fmla="*/ 7323733 w 7323733"/>
              <a:gd name="connsiteY1" fmla="*/ 0 h 675379"/>
              <a:gd name="connsiteX2" fmla="*/ 7321359 w 7323733"/>
              <a:gd name="connsiteY2" fmla="*/ 675379 h 675379"/>
              <a:gd name="connsiteX3" fmla="*/ 0 w 7323733"/>
              <a:gd name="connsiteY3" fmla="*/ 673445 h 675379"/>
            </a:gdLst>
            <a:ahLst/>
            <a:cxnLst>
              <a:cxn ang="0">
                <a:pos x="connsiteX0" y="connsiteY0"/>
              </a:cxn>
              <a:cxn ang="0">
                <a:pos x="connsiteX1" y="connsiteY1"/>
              </a:cxn>
              <a:cxn ang="0">
                <a:pos x="connsiteX2" y="connsiteY2"/>
              </a:cxn>
              <a:cxn ang="0">
                <a:pos x="connsiteX3" y="connsiteY3"/>
              </a:cxn>
            </a:cxnLst>
            <a:rect l="l" t="t" r="r" b="b"/>
            <a:pathLst>
              <a:path w="7323733" h="675379">
                <a:moveTo>
                  <a:pt x="0" y="673445"/>
                </a:moveTo>
                <a:lnTo>
                  <a:pt x="7323733" y="0"/>
                </a:lnTo>
                <a:cubicBezTo>
                  <a:pt x="7322149" y="222867"/>
                  <a:pt x="7322943" y="452512"/>
                  <a:pt x="7321359" y="675379"/>
                </a:cubicBezTo>
                <a:lnTo>
                  <a:pt x="0" y="673445"/>
                </a:lnTo>
                <a:close/>
              </a:path>
            </a:pathLst>
          </a:custGeom>
          <a:gradFill>
            <a:gsLst>
              <a:gs pos="28000">
                <a:schemeClr val="accent3"/>
              </a:gs>
              <a:gs pos="40000">
                <a:schemeClr val="accent3">
                  <a:lumMod val="40000"/>
                  <a:lumOff val="60000"/>
                </a:schemeClr>
              </a:gs>
              <a:gs pos="48000">
                <a:schemeClr val="accent3"/>
              </a:gs>
            </a:gsLst>
            <a:lin ang="15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9" name="Freeform 8"/>
          <p:cNvSpPr/>
          <p:nvPr userDrawn="1"/>
        </p:nvSpPr>
        <p:spPr>
          <a:xfrm>
            <a:off x="-261" y="5412337"/>
            <a:ext cx="10140757" cy="927910"/>
          </a:xfrm>
          <a:custGeom>
            <a:avLst/>
            <a:gdLst>
              <a:gd name="connsiteX0" fmla="*/ 0 w 7436498"/>
              <a:gd name="connsiteY0" fmla="*/ 0 h 951723"/>
              <a:gd name="connsiteX1" fmla="*/ 0 w 7436498"/>
              <a:gd name="connsiteY1" fmla="*/ 139959 h 951723"/>
              <a:gd name="connsiteX2" fmla="*/ 7053942 w 7436498"/>
              <a:gd name="connsiteY2" fmla="*/ 951723 h 951723"/>
              <a:gd name="connsiteX3" fmla="*/ 7436498 w 7436498"/>
              <a:gd name="connsiteY3" fmla="*/ 914400 h 951723"/>
              <a:gd name="connsiteX4" fmla="*/ 0 w 7436498"/>
              <a:gd name="connsiteY4" fmla="*/ 0 h 951723"/>
              <a:gd name="connsiteX0" fmla="*/ 190500 w 7436498"/>
              <a:gd name="connsiteY0" fmla="*/ 0 h 1004110"/>
              <a:gd name="connsiteX1" fmla="*/ 0 w 7436498"/>
              <a:gd name="connsiteY1" fmla="*/ 192346 h 1004110"/>
              <a:gd name="connsiteX2" fmla="*/ 7053942 w 7436498"/>
              <a:gd name="connsiteY2" fmla="*/ 1004110 h 1004110"/>
              <a:gd name="connsiteX3" fmla="*/ 7436498 w 7436498"/>
              <a:gd name="connsiteY3" fmla="*/ 966787 h 1004110"/>
              <a:gd name="connsiteX4" fmla="*/ 190500 w 7436498"/>
              <a:gd name="connsiteY4" fmla="*/ 0 h 1004110"/>
              <a:gd name="connsiteX0" fmla="*/ 0 w 7448404"/>
              <a:gd name="connsiteY0" fmla="*/ 0 h 923148"/>
              <a:gd name="connsiteX1" fmla="*/ 11906 w 7448404"/>
              <a:gd name="connsiteY1" fmla="*/ 111384 h 923148"/>
              <a:gd name="connsiteX2" fmla="*/ 7065848 w 7448404"/>
              <a:gd name="connsiteY2" fmla="*/ 923148 h 923148"/>
              <a:gd name="connsiteX3" fmla="*/ 7448404 w 7448404"/>
              <a:gd name="connsiteY3" fmla="*/ 885825 h 923148"/>
              <a:gd name="connsiteX4" fmla="*/ 0 w 7448404"/>
              <a:gd name="connsiteY4" fmla="*/ 0 h 923148"/>
              <a:gd name="connsiteX0" fmla="*/ 0 w 7448404"/>
              <a:gd name="connsiteY0" fmla="*/ 0 h 923148"/>
              <a:gd name="connsiteX1" fmla="*/ 164306 w 7448404"/>
              <a:gd name="connsiteY1" fmla="*/ 68522 h 923148"/>
              <a:gd name="connsiteX2" fmla="*/ 7065848 w 7448404"/>
              <a:gd name="connsiteY2" fmla="*/ 923148 h 923148"/>
              <a:gd name="connsiteX3" fmla="*/ 7448404 w 7448404"/>
              <a:gd name="connsiteY3" fmla="*/ 885825 h 923148"/>
              <a:gd name="connsiteX4" fmla="*/ 0 w 7448404"/>
              <a:gd name="connsiteY4" fmla="*/ 0 h 923148"/>
              <a:gd name="connsiteX0" fmla="*/ 0 w 7448404"/>
              <a:gd name="connsiteY0" fmla="*/ 0 h 923148"/>
              <a:gd name="connsiteX1" fmla="*/ 302418 w 7448404"/>
              <a:gd name="connsiteY1" fmla="*/ 297122 h 923148"/>
              <a:gd name="connsiteX2" fmla="*/ 7065848 w 7448404"/>
              <a:gd name="connsiteY2" fmla="*/ 923148 h 923148"/>
              <a:gd name="connsiteX3" fmla="*/ 7448404 w 7448404"/>
              <a:gd name="connsiteY3" fmla="*/ 885825 h 923148"/>
              <a:gd name="connsiteX4" fmla="*/ 0 w 7448404"/>
              <a:gd name="connsiteY4" fmla="*/ 0 h 923148"/>
              <a:gd name="connsiteX0" fmla="*/ 1 w 7448405"/>
              <a:gd name="connsiteY0" fmla="*/ 0 h 923148"/>
              <a:gd name="connsiteX1" fmla="*/ 0 w 7448405"/>
              <a:gd name="connsiteY1" fmla="*/ 75665 h 923148"/>
              <a:gd name="connsiteX2" fmla="*/ 7065849 w 7448405"/>
              <a:gd name="connsiteY2" fmla="*/ 923148 h 923148"/>
              <a:gd name="connsiteX3" fmla="*/ 7448405 w 7448405"/>
              <a:gd name="connsiteY3" fmla="*/ 885825 h 923148"/>
              <a:gd name="connsiteX4" fmla="*/ 1 w 7448405"/>
              <a:gd name="connsiteY4" fmla="*/ 0 h 923148"/>
              <a:gd name="connsiteX0" fmla="*/ 1 w 7400780"/>
              <a:gd name="connsiteY0" fmla="*/ 0 h 928688"/>
              <a:gd name="connsiteX1" fmla="*/ 0 w 7400780"/>
              <a:gd name="connsiteY1" fmla="*/ 75665 h 928688"/>
              <a:gd name="connsiteX2" fmla="*/ 7065849 w 7400780"/>
              <a:gd name="connsiteY2" fmla="*/ 923148 h 928688"/>
              <a:gd name="connsiteX3" fmla="*/ 7400780 w 7400780"/>
              <a:gd name="connsiteY3" fmla="*/ 928688 h 928688"/>
              <a:gd name="connsiteX4" fmla="*/ 1 w 7400780"/>
              <a:gd name="connsiteY4" fmla="*/ 0 h 928688"/>
              <a:gd name="connsiteX0" fmla="*/ 1 w 7605568"/>
              <a:gd name="connsiteY0" fmla="*/ 0 h 923148"/>
              <a:gd name="connsiteX1" fmla="*/ 0 w 7605568"/>
              <a:gd name="connsiteY1" fmla="*/ 75665 h 923148"/>
              <a:gd name="connsiteX2" fmla="*/ 7065849 w 7605568"/>
              <a:gd name="connsiteY2" fmla="*/ 923148 h 923148"/>
              <a:gd name="connsiteX3" fmla="*/ 7605568 w 7605568"/>
              <a:gd name="connsiteY3" fmla="*/ 897732 h 923148"/>
              <a:gd name="connsiteX4" fmla="*/ 1 w 7605568"/>
              <a:gd name="connsiteY4" fmla="*/ 0 h 923148"/>
              <a:gd name="connsiteX0" fmla="*/ 1 w 7605568"/>
              <a:gd name="connsiteY0" fmla="*/ 0 h 897732"/>
              <a:gd name="connsiteX1" fmla="*/ 0 w 7605568"/>
              <a:gd name="connsiteY1" fmla="*/ 75665 h 897732"/>
              <a:gd name="connsiteX2" fmla="*/ 7065849 w 7605568"/>
              <a:gd name="connsiteY2" fmla="*/ 863617 h 897732"/>
              <a:gd name="connsiteX3" fmla="*/ 7605568 w 7605568"/>
              <a:gd name="connsiteY3" fmla="*/ 897732 h 897732"/>
              <a:gd name="connsiteX4" fmla="*/ 1 w 7605568"/>
              <a:gd name="connsiteY4" fmla="*/ 0 h 897732"/>
              <a:gd name="connsiteX0" fmla="*/ 1 w 7605568"/>
              <a:gd name="connsiteY0" fmla="*/ 0 h 927910"/>
              <a:gd name="connsiteX1" fmla="*/ 0 w 7605568"/>
              <a:gd name="connsiteY1" fmla="*/ 75665 h 927910"/>
              <a:gd name="connsiteX2" fmla="*/ 7225392 w 7605568"/>
              <a:gd name="connsiteY2" fmla="*/ 927910 h 927910"/>
              <a:gd name="connsiteX3" fmla="*/ 7605568 w 7605568"/>
              <a:gd name="connsiteY3" fmla="*/ 897732 h 927910"/>
              <a:gd name="connsiteX4" fmla="*/ 1 w 7605568"/>
              <a:gd name="connsiteY4" fmla="*/ 0 h 9279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05568" h="927910">
                <a:moveTo>
                  <a:pt x="1" y="0"/>
                </a:moveTo>
                <a:cubicBezTo>
                  <a:pt x="1" y="25222"/>
                  <a:pt x="0" y="50443"/>
                  <a:pt x="0" y="75665"/>
                </a:cubicBezTo>
                <a:lnTo>
                  <a:pt x="7225392" y="927910"/>
                </a:lnTo>
                <a:lnTo>
                  <a:pt x="7605568" y="897732"/>
                </a:lnTo>
                <a:lnTo>
                  <a:pt x="1"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0" name="Freeform 9"/>
          <p:cNvSpPr/>
          <p:nvPr userDrawn="1"/>
        </p:nvSpPr>
        <p:spPr>
          <a:xfrm>
            <a:off x="2240967" y="6116508"/>
            <a:ext cx="9954208" cy="741493"/>
          </a:xfrm>
          <a:custGeom>
            <a:avLst/>
            <a:gdLst>
              <a:gd name="connsiteX0" fmla="*/ 7408506 w 7408506"/>
              <a:gd name="connsiteY0" fmla="*/ 0 h 755780"/>
              <a:gd name="connsiteX1" fmla="*/ 0 w 7408506"/>
              <a:gd name="connsiteY1" fmla="*/ 755780 h 755780"/>
              <a:gd name="connsiteX2" fmla="*/ 662473 w 7408506"/>
              <a:gd name="connsiteY2" fmla="*/ 755780 h 755780"/>
              <a:gd name="connsiteX3" fmla="*/ 7408506 w 7408506"/>
              <a:gd name="connsiteY3" fmla="*/ 74645 h 755780"/>
              <a:gd name="connsiteX4" fmla="*/ 7408506 w 7408506"/>
              <a:gd name="connsiteY4" fmla="*/ 0 h 755780"/>
              <a:gd name="connsiteX0" fmla="*/ 6958449 w 6958449"/>
              <a:gd name="connsiteY0" fmla="*/ 0 h 755780"/>
              <a:gd name="connsiteX1" fmla="*/ 0 w 6958449"/>
              <a:gd name="connsiteY1" fmla="*/ 712918 h 755780"/>
              <a:gd name="connsiteX2" fmla="*/ 212416 w 6958449"/>
              <a:gd name="connsiteY2" fmla="*/ 755780 h 755780"/>
              <a:gd name="connsiteX3" fmla="*/ 6958449 w 6958449"/>
              <a:gd name="connsiteY3" fmla="*/ 74645 h 755780"/>
              <a:gd name="connsiteX4" fmla="*/ 6958449 w 6958449"/>
              <a:gd name="connsiteY4" fmla="*/ 0 h 755780"/>
              <a:gd name="connsiteX0" fmla="*/ 6958449 w 6958449"/>
              <a:gd name="connsiteY0" fmla="*/ 0 h 712918"/>
              <a:gd name="connsiteX1" fmla="*/ 0 w 6958449"/>
              <a:gd name="connsiteY1" fmla="*/ 712918 h 712918"/>
              <a:gd name="connsiteX2" fmla="*/ 302903 w 6958449"/>
              <a:gd name="connsiteY2" fmla="*/ 705774 h 712918"/>
              <a:gd name="connsiteX3" fmla="*/ 6958449 w 6958449"/>
              <a:gd name="connsiteY3" fmla="*/ 74645 h 712918"/>
              <a:gd name="connsiteX4" fmla="*/ 6958449 w 6958449"/>
              <a:gd name="connsiteY4" fmla="*/ 0 h 712918"/>
              <a:gd name="connsiteX0" fmla="*/ 6958449 w 6958449"/>
              <a:gd name="connsiteY0" fmla="*/ 0 h 741492"/>
              <a:gd name="connsiteX1" fmla="*/ 0 w 6958449"/>
              <a:gd name="connsiteY1" fmla="*/ 712918 h 741492"/>
              <a:gd name="connsiteX2" fmla="*/ 248134 w 6958449"/>
              <a:gd name="connsiteY2" fmla="*/ 741492 h 741492"/>
              <a:gd name="connsiteX3" fmla="*/ 6958449 w 6958449"/>
              <a:gd name="connsiteY3" fmla="*/ 74645 h 741492"/>
              <a:gd name="connsiteX4" fmla="*/ 6958449 w 6958449"/>
              <a:gd name="connsiteY4" fmla="*/ 0 h 741492"/>
              <a:gd name="connsiteX0" fmla="*/ 7465656 w 7465656"/>
              <a:gd name="connsiteY0" fmla="*/ 0 h 741493"/>
              <a:gd name="connsiteX1" fmla="*/ 0 w 7465656"/>
              <a:gd name="connsiteY1" fmla="*/ 741493 h 741493"/>
              <a:gd name="connsiteX2" fmla="*/ 755341 w 7465656"/>
              <a:gd name="connsiteY2" fmla="*/ 741492 h 741493"/>
              <a:gd name="connsiteX3" fmla="*/ 7465656 w 7465656"/>
              <a:gd name="connsiteY3" fmla="*/ 74645 h 741493"/>
              <a:gd name="connsiteX4" fmla="*/ 7465656 w 7465656"/>
              <a:gd name="connsiteY4" fmla="*/ 0 h 7414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65656" h="741493">
                <a:moveTo>
                  <a:pt x="7465656" y="0"/>
                </a:moveTo>
                <a:lnTo>
                  <a:pt x="0" y="741493"/>
                </a:lnTo>
                <a:lnTo>
                  <a:pt x="755341" y="741492"/>
                </a:lnTo>
                <a:lnTo>
                  <a:pt x="7465656" y="74645"/>
                </a:lnTo>
                <a:lnTo>
                  <a:pt x="7465656"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8534400" y="6416676"/>
            <a:ext cx="2641600" cy="365125"/>
          </a:xfrm>
          <a:prstGeom prst="rect">
            <a:avLst/>
          </a:prstGeom>
        </p:spPr>
        <p:txBody>
          <a:bodyPr/>
          <a:lstStyle/>
          <a:p>
            <a:fld id="{BA5B59F4-DDCB-41FF-83F5-A48440F36FA7}" type="datetime4">
              <a:rPr lang="en-US" smtClean="0"/>
              <a:pPr/>
              <a:t>January 15, 2026</a:t>
            </a:fld>
            <a:endParaRPr lang="en-US" dirty="0"/>
          </a:p>
        </p:txBody>
      </p:sp>
      <p:sp>
        <p:nvSpPr>
          <p:cNvPr id="5" name="Footer Placeholder 4"/>
          <p:cNvSpPr>
            <a:spLocks noGrp="1"/>
          </p:cNvSpPr>
          <p:nvPr>
            <p:ph type="ftr" sz="quarter" idx="11"/>
          </p:nvPr>
        </p:nvSpPr>
        <p:spPr>
          <a:xfrm>
            <a:off x="304800" y="6416676"/>
            <a:ext cx="3860800" cy="365125"/>
          </a:xfrm>
          <a:prstGeom prst="rect">
            <a:avLst/>
          </a:prstGeom>
        </p:spPr>
        <p:txBody>
          <a:bodyPr/>
          <a:lstStyle/>
          <a:p>
            <a:endParaRPr lang="en-US" dirty="0"/>
          </a:p>
        </p:txBody>
      </p:sp>
      <p:sp>
        <p:nvSpPr>
          <p:cNvPr id="6" name="Slide Number Placeholder 5"/>
          <p:cNvSpPr>
            <a:spLocks noGrp="1"/>
          </p:cNvSpPr>
          <p:nvPr>
            <p:ph type="sldNum" sz="quarter" idx="12"/>
          </p:nvPr>
        </p:nvSpPr>
        <p:spPr>
          <a:xfrm>
            <a:off x="11277600" y="6416676"/>
            <a:ext cx="609600" cy="365125"/>
          </a:xfrm>
          <a:prstGeom prst="rect">
            <a:avLst/>
          </a:prstGeom>
        </p:spPr>
        <p:txBody>
          <a:bodyPr/>
          <a:lstStyle/>
          <a:p>
            <a:fld id="{1D72EBF8-7CF5-44B7-B2BF-E22DE4D0703D}" type="slidenum">
              <a:rPr lang="en-US" smtClean="0"/>
              <a:pPr/>
              <a:t>‹#›</a:t>
            </a:fld>
            <a:endParaRPr lang="en-US" dirty="0"/>
          </a:p>
        </p:txBody>
      </p:sp>
    </p:spTree>
    <p:extLst>
      <p:ext uri="{BB962C8B-B14F-4D97-AF65-F5344CB8AC3E}">
        <p14:creationId xmlns:p14="http://schemas.microsoft.com/office/powerpoint/2010/main" val="313416554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Freeform 6"/>
          <p:cNvSpPr/>
          <p:nvPr userDrawn="1"/>
        </p:nvSpPr>
        <p:spPr>
          <a:xfrm>
            <a:off x="0" y="5457826"/>
            <a:ext cx="9652000" cy="1400175"/>
          </a:xfrm>
          <a:custGeom>
            <a:avLst/>
            <a:gdLst>
              <a:gd name="connsiteX0" fmla="*/ 0 w 9134475"/>
              <a:gd name="connsiteY0" fmla="*/ 142875 h 1323975"/>
              <a:gd name="connsiteX1" fmla="*/ 6305550 w 9134475"/>
              <a:gd name="connsiteY1" fmla="*/ 1209675 h 1323975"/>
              <a:gd name="connsiteX2" fmla="*/ 9134475 w 9134475"/>
              <a:gd name="connsiteY2" fmla="*/ 0 h 1323975"/>
              <a:gd name="connsiteX3" fmla="*/ 9134475 w 9134475"/>
              <a:gd name="connsiteY3" fmla="*/ 1323975 h 1323975"/>
              <a:gd name="connsiteX4" fmla="*/ 0 w 9134475"/>
              <a:gd name="connsiteY4" fmla="*/ 1323975 h 1323975"/>
              <a:gd name="connsiteX5" fmla="*/ 0 w 9134475"/>
              <a:gd name="connsiteY5" fmla="*/ 142875 h 1323975"/>
              <a:gd name="connsiteX0" fmla="*/ 0 w 9134475"/>
              <a:gd name="connsiteY0" fmla="*/ 0 h 1181100"/>
              <a:gd name="connsiteX1" fmla="*/ 6305550 w 9134475"/>
              <a:gd name="connsiteY1" fmla="*/ 1066800 h 1181100"/>
              <a:gd name="connsiteX2" fmla="*/ 9134475 w 9134475"/>
              <a:gd name="connsiteY2" fmla="*/ 1181100 h 1181100"/>
              <a:gd name="connsiteX3" fmla="*/ 0 w 9134475"/>
              <a:gd name="connsiteY3" fmla="*/ 1181100 h 1181100"/>
              <a:gd name="connsiteX4" fmla="*/ 0 w 9134475"/>
              <a:gd name="connsiteY4" fmla="*/ 0 h 1181100"/>
              <a:gd name="connsiteX0" fmla="*/ 0 w 6494783"/>
              <a:gd name="connsiteY0" fmla="*/ 0 h 1181100"/>
              <a:gd name="connsiteX1" fmla="*/ 6305550 w 6494783"/>
              <a:gd name="connsiteY1" fmla="*/ 1066800 h 1181100"/>
              <a:gd name="connsiteX2" fmla="*/ 6494783 w 6494783"/>
              <a:gd name="connsiteY2" fmla="*/ 1181100 h 1181100"/>
              <a:gd name="connsiteX3" fmla="*/ 0 w 6494783"/>
              <a:gd name="connsiteY3" fmla="*/ 1181100 h 1181100"/>
              <a:gd name="connsiteX4" fmla="*/ 0 w 6494783"/>
              <a:gd name="connsiteY4" fmla="*/ 0 h 1181100"/>
              <a:gd name="connsiteX0" fmla="*/ 0 w 6494783"/>
              <a:gd name="connsiteY0" fmla="*/ 0 h 1181100"/>
              <a:gd name="connsiteX1" fmla="*/ 6494783 w 6494783"/>
              <a:gd name="connsiteY1" fmla="*/ 1181100 h 1181100"/>
              <a:gd name="connsiteX2" fmla="*/ 0 w 6494783"/>
              <a:gd name="connsiteY2" fmla="*/ 1181100 h 1181100"/>
              <a:gd name="connsiteX3" fmla="*/ 0 w 6494783"/>
              <a:gd name="connsiteY3" fmla="*/ 0 h 1181100"/>
              <a:gd name="connsiteX0" fmla="*/ 0 w 7415827"/>
              <a:gd name="connsiteY0" fmla="*/ 0 h 1181100"/>
              <a:gd name="connsiteX1" fmla="*/ 7415827 w 7415827"/>
              <a:gd name="connsiteY1" fmla="*/ 866775 h 1181100"/>
              <a:gd name="connsiteX2" fmla="*/ 0 w 7415827"/>
              <a:gd name="connsiteY2" fmla="*/ 1181100 h 1181100"/>
              <a:gd name="connsiteX3" fmla="*/ 0 w 7415827"/>
              <a:gd name="connsiteY3" fmla="*/ 0 h 1181100"/>
              <a:gd name="connsiteX0" fmla="*/ 0 w 7415827"/>
              <a:gd name="connsiteY0" fmla="*/ 0 h 1571625"/>
              <a:gd name="connsiteX1" fmla="*/ 7415827 w 7415827"/>
              <a:gd name="connsiteY1" fmla="*/ 866775 h 1571625"/>
              <a:gd name="connsiteX2" fmla="*/ 0 w 7415827"/>
              <a:gd name="connsiteY2" fmla="*/ 1571625 h 1571625"/>
              <a:gd name="connsiteX3" fmla="*/ 0 w 7415827"/>
              <a:gd name="connsiteY3" fmla="*/ 0 h 1571625"/>
              <a:gd name="connsiteX0" fmla="*/ 0 w 7415827"/>
              <a:gd name="connsiteY0" fmla="*/ 0 h 1571625"/>
              <a:gd name="connsiteX1" fmla="*/ 7415827 w 7415827"/>
              <a:gd name="connsiteY1" fmla="*/ 866775 h 1571625"/>
              <a:gd name="connsiteX2" fmla="*/ 1823096 w 7415827"/>
              <a:gd name="connsiteY2" fmla="*/ 1571625 h 1571625"/>
              <a:gd name="connsiteX3" fmla="*/ 0 w 7415827"/>
              <a:gd name="connsiteY3" fmla="*/ 1571625 h 1571625"/>
              <a:gd name="connsiteX4" fmla="*/ 0 w 7415827"/>
              <a:gd name="connsiteY4" fmla="*/ 0 h 1571625"/>
              <a:gd name="connsiteX0" fmla="*/ 0 w 7216426"/>
              <a:gd name="connsiteY0" fmla="*/ 0 h 1571625"/>
              <a:gd name="connsiteX1" fmla="*/ 7216426 w 7216426"/>
              <a:gd name="connsiteY1" fmla="*/ 1038225 h 1571625"/>
              <a:gd name="connsiteX2" fmla="*/ 1823096 w 7216426"/>
              <a:gd name="connsiteY2" fmla="*/ 1571625 h 1571625"/>
              <a:gd name="connsiteX3" fmla="*/ 0 w 7216426"/>
              <a:gd name="connsiteY3" fmla="*/ 1571625 h 1571625"/>
              <a:gd name="connsiteX4" fmla="*/ 0 w 7216426"/>
              <a:gd name="connsiteY4" fmla="*/ 0 h 1571625"/>
              <a:gd name="connsiteX0" fmla="*/ 0 w 7216426"/>
              <a:gd name="connsiteY0" fmla="*/ 0 h 914400"/>
              <a:gd name="connsiteX1" fmla="*/ 7216426 w 7216426"/>
              <a:gd name="connsiteY1" fmla="*/ 381000 h 914400"/>
              <a:gd name="connsiteX2" fmla="*/ 1823096 w 7216426"/>
              <a:gd name="connsiteY2" fmla="*/ 914400 h 914400"/>
              <a:gd name="connsiteX3" fmla="*/ 0 w 7216426"/>
              <a:gd name="connsiteY3" fmla="*/ 914400 h 914400"/>
              <a:gd name="connsiteX4" fmla="*/ 0 w 7216426"/>
              <a:gd name="connsiteY4" fmla="*/ 0 h 914400"/>
              <a:gd name="connsiteX0" fmla="*/ 0 w 7216426"/>
              <a:gd name="connsiteY0" fmla="*/ 0 h 1400175"/>
              <a:gd name="connsiteX1" fmla="*/ 7216426 w 7216426"/>
              <a:gd name="connsiteY1" fmla="*/ 866775 h 1400175"/>
              <a:gd name="connsiteX2" fmla="*/ 1823096 w 7216426"/>
              <a:gd name="connsiteY2" fmla="*/ 1400175 h 1400175"/>
              <a:gd name="connsiteX3" fmla="*/ 0 w 7216426"/>
              <a:gd name="connsiteY3" fmla="*/ 1400175 h 1400175"/>
              <a:gd name="connsiteX4" fmla="*/ 0 w 7216426"/>
              <a:gd name="connsiteY4" fmla="*/ 0 h 14001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16426" h="1400175">
                <a:moveTo>
                  <a:pt x="0" y="0"/>
                </a:moveTo>
                <a:lnTo>
                  <a:pt x="7216426" y="866775"/>
                </a:lnTo>
                <a:lnTo>
                  <a:pt x="1823096" y="1400175"/>
                </a:lnTo>
                <a:lnTo>
                  <a:pt x="0" y="1400175"/>
                </a:lnTo>
                <a:lnTo>
                  <a:pt x="0" y="0"/>
                </a:lnTo>
                <a:close/>
              </a:path>
            </a:pathLst>
          </a:custGeom>
          <a:gradFill>
            <a:gsLst>
              <a:gs pos="0">
                <a:schemeClr val="accent1"/>
              </a:gs>
              <a:gs pos="52000">
                <a:schemeClr val="accent1">
                  <a:lumMod val="40000"/>
                  <a:lumOff val="60000"/>
                </a:schemeClr>
              </a:gs>
              <a:gs pos="66000">
                <a:schemeClr val="accent1"/>
              </a:gs>
            </a:gsLst>
            <a:lin ang="1662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8" name="Freeform 7"/>
          <p:cNvSpPr/>
          <p:nvPr userDrawn="1"/>
        </p:nvSpPr>
        <p:spPr>
          <a:xfrm>
            <a:off x="2409853" y="6148043"/>
            <a:ext cx="9785321" cy="711996"/>
          </a:xfrm>
          <a:custGeom>
            <a:avLst/>
            <a:gdLst>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666750 h 2114550"/>
              <a:gd name="connsiteX1" fmla="*/ 9144000 w 9144000"/>
              <a:gd name="connsiteY1" fmla="*/ 0 h 2114550"/>
              <a:gd name="connsiteX2" fmla="*/ 9144000 w 9144000"/>
              <a:gd name="connsiteY2" fmla="*/ 914400 h 2114550"/>
              <a:gd name="connsiteX3" fmla="*/ 6334125 w 9144000"/>
              <a:gd name="connsiteY3" fmla="*/ 2114550 h 2114550"/>
              <a:gd name="connsiteX4" fmla="*/ 0 w 9144000"/>
              <a:gd name="connsiteY4" fmla="*/ 1047750 h 2114550"/>
              <a:gd name="connsiteX5" fmla="*/ 9525 w 9144000"/>
              <a:gd name="connsiteY5" fmla="*/ 666750 h 2114550"/>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6334125 w 9144000"/>
              <a:gd name="connsiteY4" fmla="*/ 1457325 h 1581150"/>
              <a:gd name="connsiteX5" fmla="*/ 0 w 9144000"/>
              <a:gd name="connsiteY5" fmla="*/ 390525 h 1581150"/>
              <a:gd name="connsiteX6" fmla="*/ 9525 w 9144000"/>
              <a:gd name="connsiteY6"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390525 h 1581150"/>
              <a:gd name="connsiteX5" fmla="*/ 9525 w 9144000"/>
              <a:gd name="connsiteY5"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9525 w 9144000"/>
              <a:gd name="connsiteY5" fmla="*/ 9525 h 1581150"/>
              <a:gd name="connsiteX0" fmla="*/ 342207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342207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9134495 w 9144000"/>
              <a:gd name="connsiteY4" fmla="*/ 1572115 h 1581150"/>
              <a:gd name="connsiteX5" fmla="*/ 0 w 9144000"/>
              <a:gd name="connsiteY5" fmla="*/ 1571625 h 1581150"/>
              <a:gd name="connsiteX6" fmla="*/ 20 w 9144000"/>
              <a:gd name="connsiteY6" fmla="*/ 1323975 h 1581150"/>
              <a:gd name="connsiteX0" fmla="*/ 20 w 9144000"/>
              <a:gd name="connsiteY0" fmla="*/ 1323975 h 1581150"/>
              <a:gd name="connsiteX1" fmla="*/ 9144000 w 9144000"/>
              <a:gd name="connsiteY1" fmla="*/ 0 h 1581150"/>
              <a:gd name="connsiteX2" fmla="*/ 9144000 w 9144000"/>
              <a:gd name="connsiteY2" fmla="*/ 1581150 h 1581150"/>
              <a:gd name="connsiteX3" fmla="*/ 9134495 w 9144000"/>
              <a:gd name="connsiteY3" fmla="*/ 1572115 h 1581150"/>
              <a:gd name="connsiteX4" fmla="*/ 0 w 9144000"/>
              <a:gd name="connsiteY4" fmla="*/ 1571625 h 1581150"/>
              <a:gd name="connsiteX5" fmla="*/ 20 w 9144000"/>
              <a:gd name="connsiteY5" fmla="*/ 1323975 h 1581150"/>
              <a:gd name="connsiteX0" fmla="*/ 20 w 9144000"/>
              <a:gd name="connsiteY0" fmla="*/ 456601 h 713776"/>
              <a:gd name="connsiteX1" fmla="*/ 8611709 w 9144000"/>
              <a:gd name="connsiteY1" fmla="*/ 0 h 713776"/>
              <a:gd name="connsiteX2" fmla="*/ 9144000 w 9144000"/>
              <a:gd name="connsiteY2" fmla="*/ 713776 h 713776"/>
              <a:gd name="connsiteX3" fmla="*/ 9134495 w 9144000"/>
              <a:gd name="connsiteY3" fmla="*/ 704741 h 713776"/>
              <a:gd name="connsiteX4" fmla="*/ 0 w 9144000"/>
              <a:gd name="connsiteY4" fmla="*/ 704251 h 713776"/>
              <a:gd name="connsiteX5" fmla="*/ 20 w 9144000"/>
              <a:gd name="connsiteY5" fmla="*/ 456601 h 713776"/>
              <a:gd name="connsiteX0" fmla="*/ 20 w 9144000"/>
              <a:gd name="connsiteY0" fmla="*/ 818007 h 1075182"/>
              <a:gd name="connsiteX1" fmla="*/ 9124990 w 9144000"/>
              <a:gd name="connsiteY1" fmla="*/ 0 h 1075182"/>
              <a:gd name="connsiteX2" fmla="*/ 9144000 w 9144000"/>
              <a:gd name="connsiteY2" fmla="*/ 1075182 h 1075182"/>
              <a:gd name="connsiteX3" fmla="*/ 9134495 w 9144000"/>
              <a:gd name="connsiteY3" fmla="*/ 1066147 h 1075182"/>
              <a:gd name="connsiteX4" fmla="*/ 0 w 9144000"/>
              <a:gd name="connsiteY4" fmla="*/ 1065657 h 1075182"/>
              <a:gd name="connsiteX5" fmla="*/ 20 w 9144000"/>
              <a:gd name="connsiteY5" fmla="*/ 818007 h 1075182"/>
              <a:gd name="connsiteX0" fmla="*/ 20 w 9144000"/>
              <a:gd name="connsiteY0" fmla="*/ 176512 h 433687"/>
              <a:gd name="connsiteX1" fmla="*/ 8782802 w 9144000"/>
              <a:gd name="connsiteY1" fmla="*/ 0 h 433687"/>
              <a:gd name="connsiteX2" fmla="*/ 9144000 w 9144000"/>
              <a:gd name="connsiteY2" fmla="*/ 433687 h 433687"/>
              <a:gd name="connsiteX3" fmla="*/ 9134495 w 9144000"/>
              <a:gd name="connsiteY3" fmla="*/ 424652 h 433687"/>
              <a:gd name="connsiteX4" fmla="*/ 0 w 9144000"/>
              <a:gd name="connsiteY4" fmla="*/ 424162 h 433687"/>
              <a:gd name="connsiteX5" fmla="*/ 20 w 9144000"/>
              <a:gd name="connsiteY5" fmla="*/ 176512 h 433687"/>
              <a:gd name="connsiteX0" fmla="*/ 20 w 9144000"/>
              <a:gd name="connsiteY0" fmla="*/ 411426 h 668601"/>
              <a:gd name="connsiteX1" fmla="*/ 9124989 w 9144000"/>
              <a:gd name="connsiteY1" fmla="*/ 0 h 668601"/>
              <a:gd name="connsiteX2" fmla="*/ 9144000 w 9144000"/>
              <a:gd name="connsiteY2" fmla="*/ 668601 h 668601"/>
              <a:gd name="connsiteX3" fmla="*/ 9134495 w 9144000"/>
              <a:gd name="connsiteY3" fmla="*/ 659566 h 668601"/>
              <a:gd name="connsiteX4" fmla="*/ 0 w 9144000"/>
              <a:gd name="connsiteY4" fmla="*/ 659076 h 668601"/>
              <a:gd name="connsiteX5" fmla="*/ 20 w 9144000"/>
              <a:gd name="connsiteY5" fmla="*/ 411426 h 668601"/>
              <a:gd name="connsiteX0" fmla="*/ 20 w 9144000"/>
              <a:gd name="connsiteY0" fmla="*/ 998711 h 1081261"/>
              <a:gd name="connsiteX1" fmla="*/ 9124989 w 9144000"/>
              <a:gd name="connsiteY1" fmla="*/ 0 h 1081261"/>
              <a:gd name="connsiteX2" fmla="*/ 9144000 w 9144000"/>
              <a:gd name="connsiteY2" fmla="*/ 668601 h 1081261"/>
              <a:gd name="connsiteX3" fmla="*/ 9134495 w 9144000"/>
              <a:gd name="connsiteY3" fmla="*/ 659566 h 1081261"/>
              <a:gd name="connsiteX4" fmla="*/ 0 w 9144000"/>
              <a:gd name="connsiteY4" fmla="*/ 659076 h 1081261"/>
              <a:gd name="connsiteX5" fmla="*/ 20 w 9144000"/>
              <a:gd name="connsiteY5" fmla="*/ 998711 h 1081261"/>
              <a:gd name="connsiteX0" fmla="*/ 2243247 w 9144000"/>
              <a:gd name="connsiteY0" fmla="*/ 619235 h 701785"/>
              <a:gd name="connsiteX1" fmla="*/ 9124989 w 9144000"/>
              <a:gd name="connsiteY1" fmla="*/ 0 h 701785"/>
              <a:gd name="connsiteX2" fmla="*/ 9144000 w 9144000"/>
              <a:gd name="connsiteY2" fmla="*/ 668601 h 701785"/>
              <a:gd name="connsiteX3" fmla="*/ 9134495 w 9144000"/>
              <a:gd name="connsiteY3" fmla="*/ 659566 h 701785"/>
              <a:gd name="connsiteX4" fmla="*/ 0 w 9144000"/>
              <a:gd name="connsiteY4" fmla="*/ 659076 h 701785"/>
              <a:gd name="connsiteX5" fmla="*/ 2243247 w 9144000"/>
              <a:gd name="connsiteY5" fmla="*/ 619235 h 701785"/>
              <a:gd name="connsiteX0" fmla="*/ 7 w 6900760"/>
              <a:gd name="connsiteY0" fmla="*/ 619235 h 1354783"/>
              <a:gd name="connsiteX1" fmla="*/ 6881749 w 6900760"/>
              <a:gd name="connsiteY1" fmla="*/ 0 h 1354783"/>
              <a:gd name="connsiteX2" fmla="*/ 6900760 w 6900760"/>
              <a:gd name="connsiteY2" fmla="*/ 668601 h 1354783"/>
              <a:gd name="connsiteX3" fmla="*/ 6891255 w 6900760"/>
              <a:gd name="connsiteY3" fmla="*/ 659566 h 1354783"/>
              <a:gd name="connsiteX4" fmla="*/ 684361 w 6900760"/>
              <a:gd name="connsiteY4" fmla="*/ 1354783 h 1354783"/>
              <a:gd name="connsiteX5" fmla="*/ 7 w 6900760"/>
              <a:gd name="connsiteY5" fmla="*/ 619235 h 1354783"/>
              <a:gd name="connsiteX0" fmla="*/ 0 w 6900753"/>
              <a:gd name="connsiteY0" fmla="*/ 619235 h 668601"/>
              <a:gd name="connsiteX1" fmla="*/ 6881742 w 6900753"/>
              <a:gd name="connsiteY1" fmla="*/ 0 h 668601"/>
              <a:gd name="connsiteX2" fmla="*/ 6900753 w 6900753"/>
              <a:gd name="connsiteY2" fmla="*/ 668601 h 668601"/>
              <a:gd name="connsiteX3" fmla="*/ 6891248 w 6900753"/>
              <a:gd name="connsiteY3" fmla="*/ 659566 h 668601"/>
              <a:gd name="connsiteX4" fmla="*/ 0 w 6900753"/>
              <a:gd name="connsiteY4" fmla="*/ 619235 h 668601"/>
              <a:gd name="connsiteX0" fmla="*/ 0 w 6263905"/>
              <a:gd name="connsiteY0" fmla="*/ 1197485 h 1197485"/>
              <a:gd name="connsiteX1" fmla="*/ 6244894 w 6263905"/>
              <a:gd name="connsiteY1" fmla="*/ 0 h 1197485"/>
              <a:gd name="connsiteX2" fmla="*/ 6263905 w 6263905"/>
              <a:gd name="connsiteY2" fmla="*/ 668601 h 1197485"/>
              <a:gd name="connsiteX3" fmla="*/ 6254400 w 6263905"/>
              <a:gd name="connsiteY3" fmla="*/ 659566 h 1197485"/>
              <a:gd name="connsiteX4" fmla="*/ 0 w 6263905"/>
              <a:gd name="connsiteY4" fmla="*/ 1197485 h 1197485"/>
              <a:gd name="connsiteX0" fmla="*/ 0 w 7318982"/>
              <a:gd name="connsiteY0" fmla="*/ 673446 h 673446"/>
              <a:gd name="connsiteX1" fmla="*/ 7299971 w 7318982"/>
              <a:gd name="connsiteY1" fmla="*/ 0 h 673446"/>
              <a:gd name="connsiteX2" fmla="*/ 7318982 w 7318982"/>
              <a:gd name="connsiteY2" fmla="*/ 668601 h 673446"/>
              <a:gd name="connsiteX3" fmla="*/ 7309477 w 7318982"/>
              <a:gd name="connsiteY3" fmla="*/ 659566 h 673446"/>
              <a:gd name="connsiteX4" fmla="*/ 0 w 7318982"/>
              <a:gd name="connsiteY4" fmla="*/ 673446 h 673446"/>
              <a:gd name="connsiteX0" fmla="*/ 0 w 7318982"/>
              <a:gd name="connsiteY0" fmla="*/ 673446 h 673446"/>
              <a:gd name="connsiteX1" fmla="*/ 7299971 w 7318982"/>
              <a:gd name="connsiteY1" fmla="*/ 0 h 673446"/>
              <a:gd name="connsiteX2" fmla="*/ 7318982 w 7318982"/>
              <a:gd name="connsiteY2" fmla="*/ 668601 h 673446"/>
              <a:gd name="connsiteX3" fmla="*/ 0 w 7318982"/>
              <a:gd name="connsiteY3" fmla="*/ 673446 h 673446"/>
              <a:gd name="connsiteX0" fmla="*/ 0 w 7318982"/>
              <a:gd name="connsiteY0" fmla="*/ 526624 h 526624"/>
              <a:gd name="connsiteX1" fmla="*/ 7166898 w 7318982"/>
              <a:gd name="connsiteY1" fmla="*/ 0 h 526624"/>
              <a:gd name="connsiteX2" fmla="*/ 7318982 w 7318982"/>
              <a:gd name="connsiteY2" fmla="*/ 521779 h 526624"/>
              <a:gd name="connsiteX3" fmla="*/ 0 w 7318982"/>
              <a:gd name="connsiteY3" fmla="*/ 526624 h 526624"/>
              <a:gd name="connsiteX0" fmla="*/ 0 w 7323733"/>
              <a:gd name="connsiteY0" fmla="*/ 673445 h 673445"/>
              <a:gd name="connsiteX1" fmla="*/ 7323733 w 7323733"/>
              <a:gd name="connsiteY1" fmla="*/ 0 h 673445"/>
              <a:gd name="connsiteX2" fmla="*/ 7318982 w 7323733"/>
              <a:gd name="connsiteY2" fmla="*/ 668600 h 673445"/>
              <a:gd name="connsiteX3" fmla="*/ 0 w 7323733"/>
              <a:gd name="connsiteY3" fmla="*/ 673445 h 673445"/>
              <a:gd name="connsiteX0" fmla="*/ 0 w 7323733"/>
              <a:gd name="connsiteY0" fmla="*/ 673445 h 673445"/>
              <a:gd name="connsiteX1" fmla="*/ 7323733 w 7323733"/>
              <a:gd name="connsiteY1" fmla="*/ 0 h 673445"/>
              <a:gd name="connsiteX2" fmla="*/ 7145512 w 7323733"/>
              <a:gd name="connsiteY2" fmla="*/ 352371 h 673445"/>
              <a:gd name="connsiteX3" fmla="*/ 0 w 7323733"/>
              <a:gd name="connsiteY3" fmla="*/ 673445 h 673445"/>
              <a:gd name="connsiteX0" fmla="*/ 0 w 7323733"/>
              <a:gd name="connsiteY0" fmla="*/ 673445 h 675378"/>
              <a:gd name="connsiteX1" fmla="*/ 7323733 w 7323733"/>
              <a:gd name="connsiteY1" fmla="*/ 0 h 675378"/>
              <a:gd name="connsiteX2" fmla="*/ 7318982 w 7323733"/>
              <a:gd name="connsiteY2" fmla="*/ 675378 h 675378"/>
              <a:gd name="connsiteX3" fmla="*/ 0 w 7323733"/>
              <a:gd name="connsiteY3" fmla="*/ 673445 h 675378"/>
              <a:gd name="connsiteX0" fmla="*/ 0 w 7323733"/>
              <a:gd name="connsiteY0" fmla="*/ 673445 h 673445"/>
              <a:gd name="connsiteX1" fmla="*/ 7323733 w 7323733"/>
              <a:gd name="connsiteY1" fmla="*/ 0 h 673445"/>
              <a:gd name="connsiteX2" fmla="*/ 7202544 w 7323733"/>
              <a:gd name="connsiteY2" fmla="*/ 490158 h 673445"/>
              <a:gd name="connsiteX3" fmla="*/ 0 w 7323733"/>
              <a:gd name="connsiteY3" fmla="*/ 673445 h 673445"/>
              <a:gd name="connsiteX0" fmla="*/ 0 w 7323733"/>
              <a:gd name="connsiteY0" fmla="*/ 673445 h 675379"/>
              <a:gd name="connsiteX1" fmla="*/ 7323733 w 7323733"/>
              <a:gd name="connsiteY1" fmla="*/ 0 h 675379"/>
              <a:gd name="connsiteX2" fmla="*/ 7321359 w 7323733"/>
              <a:gd name="connsiteY2" fmla="*/ 675379 h 675379"/>
              <a:gd name="connsiteX3" fmla="*/ 0 w 7323733"/>
              <a:gd name="connsiteY3" fmla="*/ 673445 h 675379"/>
            </a:gdLst>
            <a:ahLst/>
            <a:cxnLst>
              <a:cxn ang="0">
                <a:pos x="connsiteX0" y="connsiteY0"/>
              </a:cxn>
              <a:cxn ang="0">
                <a:pos x="connsiteX1" y="connsiteY1"/>
              </a:cxn>
              <a:cxn ang="0">
                <a:pos x="connsiteX2" y="connsiteY2"/>
              </a:cxn>
              <a:cxn ang="0">
                <a:pos x="connsiteX3" y="connsiteY3"/>
              </a:cxn>
            </a:cxnLst>
            <a:rect l="l" t="t" r="r" b="b"/>
            <a:pathLst>
              <a:path w="7323733" h="675379">
                <a:moveTo>
                  <a:pt x="0" y="673445"/>
                </a:moveTo>
                <a:lnTo>
                  <a:pt x="7323733" y="0"/>
                </a:lnTo>
                <a:cubicBezTo>
                  <a:pt x="7322149" y="222867"/>
                  <a:pt x="7322943" y="452512"/>
                  <a:pt x="7321359" y="675379"/>
                </a:cubicBezTo>
                <a:lnTo>
                  <a:pt x="0" y="673445"/>
                </a:lnTo>
                <a:close/>
              </a:path>
            </a:pathLst>
          </a:custGeom>
          <a:gradFill>
            <a:gsLst>
              <a:gs pos="28000">
                <a:schemeClr val="accent3"/>
              </a:gs>
              <a:gs pos="40000">
                <a:schemeClr val="accent3">
                  <a:lumMod val="40000"/>
                  <a:lumOff val="60000"/>
                </a:schemeClr>
              </a:gs>
              <a:gs pos="48000">
                <a:schemeClr val="accent3"/>
              </a:gs>
            </a:gsLst>
            <a:lin ang="15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9" name="Freeform 8"/>
          <p:cNvSpPr/>
          <p:nvPr userDrawn="1"/>
        </p:nvSpPr>
        <p:spPr>
          <a:xfrm>
            <a:off x="-261" y="5412337"/>
            <a:ext cx="10140757" cy="927910"/>
          </a:xfrm>
          <a:custGeom>
            <a:avLst/>
            <a:gdLst>
              <a:gd name="connsiteX0" fmla="*/ 0 w 7436498"/>
              <a:gd name="connsiteY0" fmla="*/ 0 h 951723"/>
              <a:gd name="connsiteX1" fmla="*/ 0 w 7436498"/>
              <a:gd name="connsiteY1" fmla="*/ 139959 h 951723"/>
              <a:gd name="connsiteX2" fmla="*/ 7053942 w 7436498"/>
              <a:gd name="connsiteY2" fmla="*/ 951723 h 951723"/>
              <a:gd name="connsiteX3" fmla="*/ 7436498 w 7436498"/>
              <a:gd name="connsiteY3" fmla="*/ 914400 h 951723"/>
              <a:gd name="connsiteX4" fmla="*/ 0 w 7436498"/>
              <a:gd name="connsiteY4" fmla="*/ 0 h 951723"/>
              <a:gd name="connsiteX0" fmla="*/ 190500 w 7436498"/>
              <a:gd name="connsiteY0" fmla="*/ 0 h 1004110"/>
              <a:gd name="connsiteX1" fmla="*/ 0 w 7436498"/>
              <a:gd name="connsiteY1" fmla="*/ 192346 h 1004110"/>
              <a:gd name="connsiteX2" fmla="*/ 7053942 w 7436498"/>
              <a:gd name="connsiteY2" fmla="*/ 1004110 h 1004110"/>
              <a:gd name="connsiteX3" fmla="*/ 7436498 w 7436498"/>
              <a:gd name="connsiteY3" fmla="*/ 966787 h 1004110"/>
              <a:gd name="connsiteX4" fmla="*/ 190500 w 7436498"/>
              <a:gd name="connsiteY4" fmla="*/ 0 h 1004110"/>
              <a:gd name="connsiteX0" fmla="*/ 0 w 7448404"/>
              <a:gd name="connsiteY0" fmla="*/ 0 h 923148"/>
              <a:gd name="connsiteX1" fmla="*/ 11906 w 7448404"/>
              <a:gd name="connsiteY1" fmla="*/ 111384 h 923148"/>
              <a:gd name="connsiteX2" fmla="*/ 7065848 w 7448404"/>
              <a:gd name="connsiteY2" fmla="*/ 923148 h 923148"/>
              <a:gd name="connsiteX3" fmla="*/ 7448404 w 7448404"/>
              <a:gd name="connsiteY3" fmla="*/ 885825 h 923148"/>
              <a:gd name="connsiteX4" fmla="*/ 0 w 7448404"/>
              <a:gd name="connsiteY4" fmla="*/ 0 h 923148"/>
              <a:gd name="connsiteX0" fmla="*/ 0 w 7448404"/>
              <a:gd name="connsiteY0" fmla="*/ 0 h 923148"/>
              <a:gd name="connsiteX1" fmla="*/ 164306 w 7448404"/>
              <a:gd name="connsiteY1" fmla="*/ 68522 h 923148"/>
              <a:gd name="connsiteX2" fmla="*/ 7065848 w 7448404"/>
              <a:gd name="connsiteY2" fmla="*/ 923148 h 923148"/>
              <a:gd name="connsiteX3" fmla="*/ 7448404 w 7448404"/>
              <a:gd name="connsiteY3" fmla="*/ 885825 h 923148"/>
              <a:gd name="connsiteX4" fmla="*/ 0 w 7448404"/>
              <a:gd name="connsiteY4" fmla="*/ 0 h 923148"/>
              <a:gd name="connsiteX0" fmla="*/ 0 w 7448404"/>
              <a:gd name="connsiteY0" fmla="*/ 0 h 923148"/>
              <a:gd name="connsiteX1" fmla="*/ 302418 w 7448404"/>
              <a:gd name="connsiteY1" fmla="*/ 297122 h 923148"/>
              <a:gd name="connsiteX2" fmla="*/ 7065848 w 7448404"/>
              <a:gd name="connsiteY2" fmla="*/ 923148 h 923148"/>
              <a:gd name="connsiteX3" fmla="*/ 7448404 w 7448404"/>
              <a:gd name="connsiteY3" fmla="*/ 885825 h 923148"/>
              <a:gd name="connsiteX4" fmla="*/ 0 w 7448404"/>
              <a:gd name="connsiteY4" fmla="*/ 0 h 923148"/>
              <a:gd name="connsiteX0" fmla="*/ 1 w 7448405"/>
              <a:gd name="connsiteY0" fmla="*/ 0 h 923148"/>
              <a:gd name="connsiteX1" fmla="*/ 0 w 7448405"/>
              <a:gd name="connsiteY1" fmla="*/ 75665 h 923148"/>
              <a:gd name="connsiteX2" fmla="*/ 7065849 w 7448405"/>
              <a:gd name="connsiteY2" fmla="*/ 923148 h 923148"/>
              <a:gd name="connsiteX3" fmla="*/ 7448405 w 7448405"/>
              <a:gd name="connsiteY3" fmla="*/ 885825 h 923148"/>
              <a:gd name="connsiteX4" fmla="*/ 1 w 7448405"/>
              <a:gd name="connsiteY4" fmla="*/ 0 h 923148"/>
              <a:gd name="connsiteX0" fmla="*/ 1 w 7400780"/>
              <a:gd name="connsiteY0" fmla="*/ 0 h 928688"/>
              <a:gd name="connsiteX1" fmla="*/ 0 w 7400780"/>
              <a:gd name="connsiteY1" fmla="*/ 75665 h 928688"/>
              <a:gd name="connsiteX2" fmla="*/ 7065849 w 7400780"/>
              <a:gd name="connsiteY2" fmla="*/ 923148 h 928688"/>
              <a:gd name="connsiteX3" fmla="*/ 7400780 w 7400780"/>
              <a:gd name="connsiteY3" fmla="*/ 928688 h 928688"/>
              <a:gd name="connsiteX4" fmla="*/ 1 w 7400780"/>
              <a:gd name="connsiteY4" fmla="*/ 0 h 928688"/>
              <a:gd name="connsiteX0" fmla="*/ 1 w 7605568"/>
              <a:gd name="connsiteY0" fmla="*/ 0 h 923148"/>
              <a:gd name="connsiteX1" fmla="*/ 0 w 7605568"/>
              <a:gd name="connsiteY1" fmla="*/ 75665 h 923148"/>
              <a:gd name="connsiteX2" fmla="*/ 7065849 w 7605568"/>
              <a:gd name="connsiteY2" fmla="*/ 923148 h 923148"/>
              <a:gd name="connsiteX3" fmla="*/ 7605568 w 7605568"/>
              <a:gd name="connsiteY3" fmla="*/ 897732 h 923148"/>
              <a:gd name="connsiteX4" fmla="*/ 1 w 7605568"/>
              <a:gd name="connsiteY4" fmla="*/ 0 h 923148"/>
              <a:gd name="connsiteX0" fmla="*/ 1 w 7605568"/>
              <a:gd name="connsiteY0" fmla="*/ 0 h 897732"/>
              <a:gd name="connsiteX1" fmla="*/ 0 w 7605568"/>
              <a:gd name="connsiteY1" fmla="*/ 75665 h 897732"/>
              <a:gd name="connsiteX2" fmla="*/ 7065849 w 7605568"/>
              <a:gd name="connsiteY2" fmla="*/ 863617 h 897732"/>
              <a:gd name="connsiteX3" fmla="*/ 7605568 w 7605568"/>
              <a:gd name="connsiteY3" fmla="*/ 897732 h 897732"/>
              <a:gd name="connsiteX4" fmla="*/ 1 w 7605568"/>
              <a:gd name="connsiteY4" fmla="*/ 0 h 897732"/>
              <a:gd name="connsiteX0" fmla="*/ 1 w 7605568"/>
              <a:gd name="connsiteY0" fmla="*/ 0 h 927910"/>
              <a:gd name="connsiteX1" fmla="*/ 0 w 7605568"/>
              <a:gd name="connsiteY1" fmla="*/ 75665 h 927910"/>
              <a:gd name="connsiteX2" fmla="*/ 7225392 w 7605568"/>
              <a:gd name="connsiteY2" fmla="*/ 927910 h 927910"/>
              <a:gd name="connsiteX3" fmla="*/ 7605568 w 7605568"/>
              <a:gd name="connsiteY3" fmla="*/ 897732 h 927910"/>
              <a:gd name="connsiteX4" fmla="*/ 1 w 7605568"/>
              <a:gd name="connsiteY4" fmla="*/ 0 h 9279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05568" h="927910">
                <a:moveTo>
                  <a:pt x="1" y="0"/>
                </a:moveTo>
                <a:cubicBezTo>
                  <a:pt x="1" y="25222"/>
                  <a:pt x="0" y="50443"/>
                  <a:pt x="0" y="75665"/>
                </a:cubicBezTo>
                <a:lnTo>
                  <a:pt x="7225392" y="927910"/>
                </a:lnTo>
                <a:lnTo>
                  <a:pt x="7605568" y="897732"/>
                </a:lnTo>
                <a:lnTo>
                  <a:pt x="1"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0" name="Freeform 9"/>
          <p:cNvSpPr/>
          <p:nvPr userDrawn="1"/>
        </p:nvSpPr>
        <p:spPr>
          <a:xfrm>
            <a:off x="2240967" y="6116508"/>
            <a:ext cx="9954208" cy="741493"/>
          </a:xfrm>
          <a:custGeom>
            <a:avLst/>
            <a:gdLst>
              <a:gd name="connsiteX0" fmla="*/ 7408506 w 7408506"/>
              <a:gd name="connsiteY0" fmla="*/ 0 h 755780"/>
              <a:gd name="connsiteX1" fmla="*/ 0 w 7408506"/>
              <a:gd name="connsiteY1" fmla="*/ 755780 h 755780"/>
              <a:gd name="connsiteX2" fmla="*/ 662473 w 7408506"/>
              <a:gd name="connsiteY2" fmla="*/ 755780 h 755780"/>
              <a:gd name="connsiteX3" fmla="*/ 7408506 w 7408506"/>
              <a:gd name="connsiteY3" fmla="*/ 74645 h 755780"/>
              <a:gd name="connsiteX4" fmla="*/ 7408506 w 7408506"/>
              <a:gd name="connsiteY4" fmla="*/ 0 h 755780"/>
              <a:gd name="connsiteX0" fmla="*/ 6958449 w 6958449"/>
              <a:gd name="connsiteY0" fmla="*/ 0 h 755780"/>
              <a:gd name="connsiteX1" fmla="*/ 0 w 6958449"/>
              <a:gd name="connsiteY1" fmla="*/ 712918 h 755780"/>
              <a:gd name="connsiteX2" fmla="*/ 212416 w 6958449"/>
              <a:gd name="connsiteY2" fmla="*/ 755780 h 755780"/>
              <a:gd name="connsiteX3" fmla="*/ 6958449 w 6958449"/>
              <a:gd name="connsiteY3" fmla="*/ 74645 h 755780"/>
              <a:gd name="connsiteX4" fmla="*/ 6958449 w 6958449"/>
              <a:gd name="connsiteY4" fmla="*/ 0 h 755780"/>
              <a:gd name="connsiteX0" fmla="*/ 6958449 w 6958449"/>
              <a:gd name="connsiteY0" fmla="*/ 0 h 712918"/>
              <a:gd name="connsiteX1" fmla="*/ 0 w 6958449"/>
              <a:gd name="connsiteY1" fmla="*/ 712918 h 712918"/>
              <a:gd name="connsiteX2" fmla="*/ 302903 w 6958449"/>
              <a:gd name="connsiteY2" fmla="*/ 705774 h 712918"/>
              <a:gd name="connsiteX3" fmla="*/ 6958449 w 6958449"/>
              <a:gd name="connsiteY3" fmla="*/ 74645 h 712918"/>
              <a:gd name="connsiteX4" fmla="*/ 6958449 w 6958449"/>
              <a:gd name="connsiteY4" fmla="*/ 0 h 712918"/>
              <a:gd name="connsiteX0" fmla="*/ 6958449 w 6958449"/>
              <a:gd name="connsiteY0" fmla="*/ 0 h 741492"/>
              <a:gd name="connsiteX1" fmla="*/ 0 w 6958449"/>
              <a:gd name="connsiteY1" fmla="*/ 712918 h 741492"/>
              <a:gd name="connsiteX2" fmla="*/ 248134 w 6958449"/>
              <a:gd name="connsiteY2" fmla="*/ 741492 h 741492"/>
              <a:gd name="connsiteX3" fmla="*/ 6958449 w 6958449"/>
              <a:gd name="connsiteY3" fmla="*/ 74645 h 741492"/>
              <a:gd name="connsiteX4" fmla="*/ 6958449 w 6958449"/>
              <a:gd name="connsiteY4" fmla="*/ 0 h 741492"/>
              <a:gd name="connsiteX0" fmla="*/ 7465656 w 7465656"/>
              <a:gd name="connsiteY0" fmla="*/ 0 h 741493"/>
              <a:gd name="connsiteX1" fmla="*/ 0 w 7465656"/>
              <a:gd name="connsiteY1" fmla="*/ 741493 h 741493"/>
              <a:gd name="connsiteX2" fmla="*/ 755341 w 7465656"/>
              <a:gd name="connsiteY2" fmla="*/ 741492 h 741493"/>
              <a:gd name="connsiteX3" fmla="*/ 7465656 w 7465656"/>
              <a:gd name="connsiteY3" fmla="*/ 74645 h 741493"/>
              <a:gd name="connsiteX4" fmla="*/ 7465656 w 7465656"/>
              <a:gd name="connsiteY4" fmla="*/ 0 h 7414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65656" h="741493">
                <a:moveTo>
                  <a:pt x="7465656" y="0"/>
                </a:moveTo>
                <a:lnTo>
                  <a:pt x="0" y="741493"/>
                </a:lnTo>
                <a:lnTo>
                  <a:pt x="755341" y="741492"/>
                </a:lnTo>
                <a:lnTo>
                  <a:pt x="7465656" y="74645"/>
                </a:lnTo>
                <a:lnTo>
                  <a:pt x="7465656"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8534400" y="6416676"/>
            <a:ext cx="2641600" cy="365125"/>
          </a:xfrm>
          <a:prstGeom prst="rect">
            <a:avLst/>
          </a:prstGeom>
        </p:spPr>
        <p:txBody>
          <a:bodyPr/>
          <a:lstStyle/>
          <a:p>
            <a:fld id="{48056348-D703-428C-A1C4-7D6796EF5F41}" type="datetime4">
              <a:rPr lang="en-US" smtClean="0"/>
              <a:pPr/>
              <a:t>January 15, 2026</a:t>
            </a:fld>
            <a:endParaRPr lang="en-US" dirty="0"/>
          </a:p>
        </p:txBody>
      </p:sp>
      <p:sp>
        <p:nvSpPr>
          <p:cNvPr id="5" name="Footer Placeholder 4"/>
          <p:cNvSpPr>
            <a:spLocks noGrp="1"/>
          </p:cNvSpPr>
          <p:nvPr>
            <p:ph type="ftr" sz="quarter" idx="11"/>
          </p:nvPr>
        </p:nvSpPr>
        <p:spPr>
          <a:xfrm>
            <a:off x="304800" y="6416676"/>
            <a:ext cx="3860800" cy="365125"/>
          </a:xfrm>
          <a:prstGeom prst="rect">
            <a:avLst/>
          </a:prstGeom>
        </p:spPr>
        <p:txBody>
          <a:bodyPr/>
          <a:lstStyle/>
          <a:p>
            <a:endParaRPr lang="en-US" dirty="0"/>
          </a:p>
        </p:txBody>
      </p:sp>
      <p:sp>
        <p:nvSpPr>
          <p:cNvPr id="6" name="Slide Number Placeholder 5"/>
          <p:cNvSpPr>
            <a:spLocks noGrp="1"/>
          </p:cNvSpPr>
          <p:nvPr>
            <p:ph type="sldNum" sz="quarter" idx="12"/>
          </p:nvPr>
        </p:nvSpPr>
        <p:spPr>
          <a:xfrm>
            <a:off x="11277600" y="6416676"/>
            <a:ext cx="609600" cy="365125"/>
          </a:xfrm>
          <a:prstGeom prst="rect">
            <a:avLst/>
          </a:prstGeom>
        </p:spPr>
        <p:txBody>
          <a:bodyPr/>
          <a:lstStyle/>
          <a:p>
            <a:fld id="{1D72EBF8-7CF5-44B7-B2BF-E22DE4D0703D}" type="slidenum">
              <a:rPr lang="en-US" smtClean="0"/>
              <a:pPr/>
              <a:t>‹#›</a:t>
            </a:fld>
            <a:endParaRPr lang="en-US" dirty="0"/>
          </a:p>
        </p:txBody>
      </p:sp>
    </p:spTree>
    <p:extLst>
      <p:ext uri="{BB962C8B-B14F-4D97-AF65-F5344CB8AC3E}">
        <p14:creationId xmlns:p14="http://schemas.microsoft.com/office/powerpoint/2010/main" val="2161322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2" name="Title Placeholder 1"/>
          <p:cNvSpPr>
            <a:spLocks noGrp="1"/>
          </p:cNvSpPr>
          <p:nvPr>
            <p:ph type="title"/>
          </p:nvPr>
        </p:nvSpPr>
        <p:spPr>
          <a:xfrm>
            <a:off x="914400" y="274638"/>
            <a:ext cx="10363200" cy="1143000"/>
          </a:xfrm>
          <a:prstGeom prst="rect">
            <a:avLst/>
          </a:prstGeom>
        </p:spPr>
        <p:txBody>
          <a:bodyPr vert="horz" lIns="0" tIns="45720" rIns="0" bIns="45720" rtlCol="0" anchor="ctr">
            <a:normAutofit/>
          </a:bodyPr>
          <a:lstStyle/>
          <a:p>
            <a:r>
              <a:rPr lang="en-US" dirty="0"/>
              <a:t>Click to edit Master title style</a:t>
            </a:r>
          </a:p>
        </p:txBody>
      </p:sp>
      <p:sp>
        <p:nvSpPr>
          <p:cNvPr id="3" name="Text Placeholder 2"/>
          <p:cNvSpPr>
            <a:spLocks noGrp="1"/>
          </p:cNvSpPr>
          <p:nvPr>
            <p:ph type="body" idx="1"/>
          </p:nvPr>
        </p:nvSpPr>
        <p:spPr>
          <a:xfrm>
            <a:off x="914400" y="1600201"/>
            <a:ext cx="10363200" cy="4525963"/>
          </a:xfrm>
          <a:prstGeom prst="rect">
            <a:avLst/>
          </a:prstGeom>
        </p:spPr>
        <p:txBody>
          <a:bodyPr vert="horz" lIns="0" tIns="45720" rIns="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629539495"/>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hf sldNum="0" hdr="0" ftr="0" dt="0"/>
  <p:txStyles>
    <p:titleStyle>
      <a:lvl1pPr algn="l" defTabSz="914400" rtl="0" eaLnBrk="1" latinLnBrk="0" hangingPunct="1">
        <a:spcBef>
          <a:spcPct val="0"/>
        </a:spcBef>
        <a:buNone/>
        <a:defRPr sz="3600" kern="1200" cap="all" baseline="0">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274320" algn="l" defTabSz="914400" rtl="0" eaLnBrk="1" latinLnBrk="0" hangingPunct="1">
        <a:lnSpc>
          <a:spcPct val="100000"/>
        </a:lnSpc>
        <a:spcBef>
          <a:spcPts val="700"/>
        </a:spcBef>
        <a:buClr>
          <a:schemeClr val="accent1"/>
        </a:buClr>
        <a:buSzPct val="85000"/>
        <a:buFont typeface="Wingdings 3" pitchFamily="18" charset="2"/>
        <a:buChar char=""/>
        <a:defRPr sz="2000" kern="1200" baseline="0">
          <a:solidFill>
            <a:schemeClr val="bg1">
              <a:lumMod val="50000"/>
              <a:lumOff val="50000"/>
            </a:schemeClr>
          </a:solidFill>
          <a:latin typeface="+mn-lt"/>
          <a:ea typeface="+mn-ea"/>
          <a:cs typeface="+mn-cs"/>
        </a:defRPr>
      </a:lvl1pPr>
      <a:lvl2pPr marL="742950" indent="-274320" algn="l" defTabSz="914400" rtl="0" eaLnBrk="1" latinLnBrk="0" hangingPunct="1">
        <a:lnSpc>
          <a:spcPct val="100000"/>
        </a:lnSpc>
        <a:spcBef>
          <a:spcPts val="700"/>
        </a:spcBef>
        <a:buClr>
          <a:schemeClr val="accent1"/>
        </a:buClr>
        <a:buSzPct val="85000"/>
        <a:buFont typeface="Wingdings 3" pitchFamily="18" charset="2"/>
        <a:buChar char=""/>
        <a:defRPr sz="1600" kern="1200" baseline="0">
          <a:solidFill>
            <a:schemeClr val="bg1">
              <a:lumMod val="50000"/>
              <a:lumOff val="50000"/>
            </a:schemeClr>
          </a:solidFill>
          <a:latin typeface="+mn-lt"/>
          <a:ea typeface="+mn-ea"/>
          <a:cs typeface="+mn-cs"/>
        </a:defRPr>
      </a:lvl2pPr>
      <a:lvl3pPr marL="1143000" indent="-274320" algn="l" defTabSz="914400" rtl="0" eaLnBrk="1" latinLnBrk="0" hangingPunct="1">
        <a:lnSpc>
          <a:spcPct val="100000"/>
        </a:lnSpc>
        <a:spcBef>
          <a:spcPts val="700"/>
        </a:spcBef>
        <a:buClr>
          <a:schemeClr val="accent1"/>
        </a:buClr>
        <a:buSzPct val="85000"/>
        <a:buFont typeface="Wingdings 3" pitchFamily="18" charset="2"/>
        <a:buChar char=""/>
        <a:defRPr sz="1400" kern="1200" baseline="0">
          <a:solidFill>
            <a:schemeClr val="bg1">
              <a:lumMod val="50000"/>
              <a:lumOff val="50000"/>
            </a:schemeClr>
          </a:solidFill>
          <a:latin typeface="+mn-lt"/>
          <a:ea typeface="+mn-ea"/>
          <a:cs typeface="+mn-cs"/>
        </a:defRPr>
      </a:lvl3pPr>
      <a:lvl4pPr marL="1600200" indent="-274320" algn="l" defTabSz="914400" rtl="0" eaLnBrk="1" latinLnBrk="0" hangingPunct="1">
        <a:lnSpc>
          <a:spcPct val="100000"/>
        </a:lnSpc>
        <a:spcBef>
          <a:spcPts val="700"/>
        </a:spcBef>
        <a:buClr>
          <a:schemeClr val="accent1"/>
        </a:buClr>
        <a:buSzPct val="85000"/>
        <a:buFont typeface="Wingdings 3" pitchFamily="18" charset="2"/>
        <a:buChar char=""/>
        <a:defRPr sz="1400" kern="1200" baseline="0">
          <a:solidFill>
            <a:schemeClr val="bg1">
              <a:lumMod val="50000"/>
              <a:lumOff val="50000"/>
            </a:schemeClr>
          </a:solidFill>
          <a:latin typeface="+mn-lt"/>
          <a:ea typeface="+mn-ea"/>
          <a:cs typeface="+mn-cs"/>
        </a:defRPr>
      </a:lvl4pPr>
      <a:lvl5pPr marL="2057400" indent="-274320" algn="l" defTabSz="914400" rtl="0" eaLnBrk="1" latinLnBrk="0" hangingPunct="1">
        <a:lnSpc>
          <a:spcPct val="100000"/>
        </a:lnSpc>
        <a:spcBef>
          <a:spcPts val="700"/>
        </a:spcBef>
        <a:buClr>
          <a:schemeClr val="accent1"/>
        </a:buClr>
        <a:buSzPct val="85000"/>
        <a:buFont typeface="Wingdings 3" pitchFamily="18" charset="2"/>
        <a:buChar char=""/>
        <a:defRPr sz="1400" kern="1200" baseline="0">
          <a:solidFill>
            <a:schemeClr val="bg1">
              <a:lumMod val="50000"/>
              <a:lumOff val="50000"/>
            </a:schemeClr>
          </a:solidFill>
          <a:latin typeface="+mn-lt"/>
          <a:ea typeface="+mn-ea"/>
          <a:cs typeface="+mn-cs"/>
        </a:defRPr>
      </a:lvl5pPr>
      <a:lvl6pPr marL="2514600" indent="-274320" algn="l" defTabSz="914400" rtl="0" eaLnBrk="1" latinLnBrk="0" hangingPunct="1">
        <a:lnSpc>
          <a:spcPct val="100000"/>
        </a:lnSpc>
        <a:spcBef>
          <a:spcPts val="700"/>
        </a:spcBef>
        <a:buClr>
          <a:schemeClr val="accent1"/>
        </a:buClr>
        <a:buSzPct val="85000"/>
        <a:buFont typeface="Wingdings 3" pitchFamily="18" charset="2"/>
        <a:buChar char=""/>
        <a:defRPr sz="1400" kern="1200">
          <a:solidFill>
            <a:schemeClr val="tx1"/>
          </a:solidFill>
          <a:latin typeface="+mn-lt"/>
          <a:ea typeface="+mn-ea"/>
          <a:cs typeface="+mn-cs"/>
        </a:defRPr>
      </a:lvl6pPr>
      <a:lvl7pPr marL="2971800" indent="-274320" algn="l" defTabSz="914400" rtl="0" eaLnBrk="1" latinLnBrk="0" hangingPunct="1">
        <a:lnSpc>
          <a:spcPct val="100000"/>
        </a:lnSpc>
        <a:spcBef>
          <a:spcPts val="700"/>
        </a:spcBef>
        <a:buClr>
          <a:schemeClr val="accent1"/>
        </a:buClr>
        <a:buSzPct val="85000"/>
        <a:buFont typeface="Wingdings 3" pitchFamily="18" charset="2"/>
        <a:buChar char=""/>
        <a:defRPr sz="1400" kern="1200">
          <a:solidFill>
            <a:schemeClr val="tx1"/>
          </a:solidFill>
          <a:latin typeface="+mn-lt"/>
          <a:ea typeface="+mn-ea"/>
          <a:cs typeface="+mn-cs"/>
        </a:defRPr>
      </a:lvl7pPr>
      <a:lvl8pPr marL="3429000" indent="-274320" algn="l" defTabSz="914400" rtl="0" eaLnBrk="1" latinLnBrk="0" hangingPunct="1">
        <a:lnSpc>
          <a:spcPct val="100000"/>
        </a:lnSpc>
        <a:spcBef>
          <a:spcPts val="700"/>
        </a:spcBef>
        <a:buClr>
          <a:schemeClr val="accent1"/>
        </a:buClr>
        <a:buSzPct val="85000"/>
        <a:buFont typeface="Wingdings 3" pitchFamily="18" charset="2"/>
        <a:buChar char=""/>
        <a:defRPr sz="1400" kern="1200">
          <a:solidFill>
            <a:schemeClr val="tx1"/>
          </a:solidFill>
          <a:latin typeface="+mn-lt"/>
          <a:ea typeface="+mn-ea"/>
          <a:cs typeface="+mn-cs"/>
        </a:defRPr>
      </a:lvl8pPr>
      <a:lvl9pPr marL="3886200" indent="-274320" algn="l" defTabSz="914400" rtl="0" eaLnBrk="1" latinLnBrk="0" hangingPunct="1">
        <a:lnSpc>
          <a:spcPct val="100000"/>
        </a:lnSpc>
        <a:spcBef>
          <a:spcPts val="700"/>
        </a:spcBef>
        <a:buClr>
          <a:schemeClr val="accent1"/>
        </a:buClr>
        <a:buSzPct val="85000"/>
        <a:buFont typeface="Wingdings 3" pitchFamily="18"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image" Target="../media/image4.tiff"/><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3.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6.xml"/><Relationship Id="rId1" Type="http://schemas.openxmlformats.org/officeDocument/2006/relationships/slideLayout" Target="../slideLayouts/slideLayout3.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7.xml"/><Relationship Id="rId1" Type="http://schemas.openxmlformats.org/officeDocument/2006/relationships/slideLayout" Target="../slideLayouts/slideLayout3.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9.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8.xml"/><Relationship Id="rId1" Type="http://schemas.openxmlformats.org/officeDocument/2006/relationships/slideLayout" Target="../slideLayouts/slideLayout3.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image" Target="../media/image12.tmp"/><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hyperlink" Target="mailto:Katie.Rasmussen@aurorabehavioral.com" TargetMode="External"/><Relationship Id="rId2" Type="http://schemas.openxmlformats.org/officeDocument/2006/relationships/hyperlink" Target="mailto:Erika.rudder@aurorabehavioral.com" TargetMode="Externa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0.xml"/><Relationship Id="rId1" Type="http://schemas.openxmlformats.org/officeDocument/2006/relationships/slideLayout" Target="../slideLayouts/slideLayout3.xml"/><Relationship Id="rId4" Type="http://schemas.openxmlformats.org/officeDocument/2006/relationships/image" Target="../media/image1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AURORA IS…</a:t>
            </a:r>
          </a:p>
        </p:txBody>
      </p:sp>
      <p:sp>
        <p:nvSpPr>
          <p:cNvPr id="3" name="Subtitle 2"/>
          <p:cNvSpPr>
            <a:spLocks noGrp="1"/>
          </p:cNvSpPr>
          <p:nvPr>
            <p:ph type="subTitle" idx="1"/>
          </p:nvPr>
        </p:nvSpPr>
        <p:spPr/>
        <p:txBody>
          <a:bodyPr>
            <a:normAutofit/>
          </a:bodyPr>
          <a:lstStyle/>
          <a:p>
            <a:pPr>
              <a:spcBef>
                <a:spcPts val="0"/>
              </a:spcBef>
            </a:pPr>
            <a:r>
              <a:rPr lang="en-US" sz="2400" dirty="0"/>
              <a:t>an Arizona </a:t>
            </a:r>
          </a:p>
          <a:p>
            <a:pPr>
              <a:spcBef>
                <a:spcPts val="0"/>
              </a:spcBef>
            </a:pPr>
            <a:r>
              <a:rPr lang="en-US" sz="2400" dirty="0"/>
              <a:t>Behavioral Health &amp; </a:t>
            </a:r>
          </a:p>
          <a:p>
            <a:pPr>
              <a:spcBef>
                <a:spcPts val="0"/>
              </a:spcBef>
            </a:pPr>
            <a:r>
              <a:rPr lang="en-US" sz="2400" dirty="0"/>
              <a:t>Chemical Dependency </a:t>
            </a:r>
          </a:p>
          <a:p>
            <a:pPr>
              <a:spcBef>
                <a:spcPts val="0"/>
              </a:spcBef>
            </a:pPr>
            <a:r>
              <a:rPr lang="en-US" sz="2400" dirty="0"/>
              <a:t>Treatment Provider</a:t>
            </a:r>
          </a:p>
        </p:txBody>
      </p:sp>
      <p:pic>
        <p:nvPicPr>
          <p:cNvPr id="5" name="Picture 4">
            <a:extLst>
              <a:ext uri="{FF2B5EF4-FFF2-40B4-BE49-F238E27FC236}">
                <a16:creationId xmlns:a16="http://schemas.microsoft.com/office/drawing/2014/main" id="{FD724988-958B-06B3-605A-DB2EC3515E5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9243" y="2260107"/>
            <a:ext cx="4675572" cy="2337786"/>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AURORA BEHAVIORAL HEALTH SYSTEM</a:t>
            </a:r>
          </a:p>
        </p:txBody>
      </p:sp>
      <p:sp>
        <p:nvSpPr>
          <p:cNvPr id="7" name="Content Placeholder 2"/>
          <p:cNvSpPr>
            <a:spLocks noGrp="1"/>
          </p:cNvSpPr>
          <p:nvPr>
            <p:ph idx="1"/>
          </p:nvPr>
        </p:nvSpPr>
        <p:spPr>
          <a:xfrm>
            <a:off x="2209800" y="1600201"/>
            <a:ext cx="7772400" cy="3733800"/>
          </a:xfrm>
        </p:spPr>
        <p:txBody>
          <a:bodyPr>
            <a:normAutofit fontScale="85000" lnSpcReduction="20000"/>
          </a:bodyPr>
          <a:lstStyle/>
          <a:p>
            <a:pPr algn="just">
              <a:buClr>
                <a:srgbClr val="0093D1"/>
              </a:buClr>
            </a:pPr>
            <a:r>
              <a:rPr lang="en-US" dirty="0"/>
              <a:t>Aurora Behavioral Health System is an Arizona freestanding psychiatric hospital system.  We are dedicated to the wellness of individuals, their families and the community through prevention, intervention and treatment via our inpatient and outpatient services to include:</a:t>
            </a:r>
          </a:p>
          <a:p>
            <a:pPr lvl="1" algn="just">
              <a:buClr>
                <a:srgbClr val="8CC63F"/>
              </a:buClr>
            </a:pPr>
            <a:r>
              <a:rPr lang="en-US" dirty="0"/>
              <a:t>Adult &amp; Adolescent Inpatient Behavioral Health </a:t>
            </a:r>
          </a:p>
          <a:p>
            <a:pPr lvl="1" algn="just">
              <a:buClr>
                <a:srgbClr val="8CC63F"/>
              </a:buClr>
            </a:pPr>
            <a:r>
              <a:rPr lang="en-US" dirty="0"/>
              <a:t>Adult &amp; Adolescent Inpatient Detox </a:t>
            </a:r>
          </a:p>
          <a:p>
            <a:pPr lvl="1" algn="just">
              <a:buClr>
                <a:srgbClr val="8CC63F"/>
              </a:buClr>
            </a:pPr>
            <a:r>
              <a:rPr lang="en-US" dirty="0"/>
              <a:t>Specialized Needs Unit (SNU) (inpatient) </a:t>
            </a:r>
          </a:p>
          <a:p>
            <a:pPr marL="468630" lvl="1" indent="0" algn="ctr">
              <a:buClr>
                <a:srgbClr val="8CC63F"/>
              </a:buClr>
              <a:buNone/>
            </a:pPr>
            <a:r>
              <a:rPr lang="en-US" b="1" dirty="0"/>
              <a:t>*ALL OUTPATIENT SERVICES CAN BE REFERRED TO FROM BOTH STEP DOWN IN PATIENT,  AS WELL AS COMMUNITY REFERRALS*</a:t>
            </a:r>
          </a:p>
          <a:p>
            <a:pPr lvl="1" algn="just">
              <a:buClr>
                <a:srgbClr val="8CC63F"/>
              </a:buClr>
            </a:pPr>
            <a:r>
              <a:rPr lang="en-US" dirty="0"/>
              <a:t>Adult Mental Health Partial Hospitalization Program (PHP)</a:t>
            </a:r>
          </a:p>
          <a:p>
            <a:pPr lvl="1" algn="just">
              <a:buClr>
                <a:srgbClr val="8CC63F"/>
              </a:buClr>
            </a:pPr>
            <a:r>
              <a:rPr lang="en-US" dirty="0"/>
              <a:t>Adult &amp; Adolescent Mental Health &amp; Chemical Dependency Intensive Outpatient Services (IOP) </a:t>
            </a:r>
          </a:p>
          <a:p>
            <a:pPr lvl="1" algn="just">
              <a:buClr>
                <a:srgbClr val="8CC63F"/>
              </a:buClr>
            </a:pPr>
            <a:r>
              <a:rPr lang="en-US" dirty="0"/>
              <a:t>Electroconvulsive Therapy (ECT) </a:t>
            </a:r>
          </a:p>
          <a:p>
            <a:pPr lvl="1" algn="just">
              <a:buClr>
                <a:srgbClr val="8CC63F"/>
              </a:buClr>
            </a:pPr>
            <a:r>
              <a:rPr lang="en-US" dirty="0"/>
              <a:t>SNU Partial Hospitalization Program (PHP) *coming soon*</a:t>
            </a:r>
          </a:p>
          <a:p>
            <a:pPr lvl="1" algn="just"/>
            <a:endParaRPr lang="en-US" dirty="0"/>
          </a:p>
          <a:p>
            <a:pPr algn="just">
              <a:buNone/>
            </a:pPr>
            <a:endParaRPr lang="en-US" dirty="0"/>
          </a:p>
          <a:p>
            <a:pPr algn="just"/>
            <a:endParaRPr lang="en-US" dirty="0"/>
          </a:p>
          <a:p>
            <a:pPr algn="just"/>
            <a:endParaRPr lang="en-US" dirty="0"/>
          </a:p>
        </p:txBody>
      </p:sp>
    </p:spTree>
    <p:extLst>
      <p:ext uri="{BB962C8B-B14F-4D97-AF65-F5344CB8AC3E}">
        <p14:creationId xmlns:p14="http://schemas.microsoft.com/office/powerpoint/2010/main" val="42394888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AURORA BEHAVIORAL HEALTH SYSTEM</a:t>
            </a:r>
          </a:p>
        </p:txBody>
      </p:sp>
      <p:sp>
        <p:nvSpPr>
          <p:cNvPr id="3" name="Content Placeholder 2"/>
          <p:cNvSpPr>
            <a:spLocks noGrp="1"/>
          </p:cNvSpPr>
          <p:nvPr>
            <p:ph idx="1"/>
          </p:nvPr>
        </p:nvSpPr>
        <p:spPr/>
        <p:txBody>
          <a:bodyPr>
            <a:normAutofit/>
          </a:bodyPr>
          <a:lstStyle/>
          <a:p>
            <a:pPr algn="just">
              <a:buClr>
                <a:srgbClr val="8CC63F"/>
              </a:buClr>
            </a:pPr>
            <a:r>
              <a:rPr lang="en-US" dirty="0"/>
              <a:t>Two Hospitals</a:t>
            </a:r>
          </a:p>
          <a:p>
            <a:pPr lvl="1">
              <a:buClr>
                <a:srgbClr val="0093D1"/>
              </a:buClr>
            </a:pPr>
            <a:r>
              <a:rPr lang="en-US" dirty="0"/>
              <a:t>Aurora West in Glendale	</a:t>
            </a:r>
          </a:p>
          <a:p>
            <a:pPr lvl="2">
              <a:buClr>
                <a:srgbClr val="8CC63F"/>
              </a:buClr>
            </a:pPr>
            <a:r>
              <a:rPr lang="en-US" dirty="0"/>
              <a:t>100 beds (adults and adolescents)</a:t>
            </a:r>
          </a:p>
          <a:p>
            <a:pPr lvl="1">
              <a:buClr>
                <a:srgbClr val="0093D1"/>
              </a:buClr>
            </a:pPr>
            <a:r>
              <a:rPr lang="en-US" dirty="0"/>
              <a:t>Aurora East in Tempe</a:t>
            </a:r>
          </a:p>
          <a:p>
            <a:pPr lvl="2">
              <a:buClr>
                <a:srgbClr val="8CC63F"/>
              </a:buClr>
            </a:pPr>
            <a:r>
              <a:rPr lang="en-US" dirty="0"/>
              <a:t>138 beds (adults and adolescents)</a:t>
            </a:r>
          </a:p>
          <a:p>
            <a:pPr lvl="1">
              <a:buClr>
                <a:srgbClr val="0093D1"/>
              </a:buClr>
            </a:pPr>
            <a:r>
              <a:rPr lang="en-US" dirty="0"/>
              <a:t>Both hospitals are level 1, acute care facilities.</a:t>
            </a:r>
          </a:p>
          <a:p>
            <a:pPr lvl="1" algn="just">
              <a:buClr>
                <a:srgbClr val="0093D1"/>
              </a:buClr>
            </a:pPr>
            <a:r>
              <a:rPr lang="en-US" dirty="0"/>
              <a:t>Both hospitals are licensed by the State of Arizona.</a:t>
            </a:r>
          </a:p>
          <a:p>
            <a:pPr lvl="1" algn="just">
              <a:buClr>
                <a:srgbClr val="0093D1"/>
              </a:buClr>
            </a:pPr>
            <a:r>
              <a:rPr lang="en-US" dirty="0"/>
              <a:t>Both hospitals are accredited by The Joint Commission and are certified by CMS to accept Medicare and Medicaid patients.</a:t>
            </a:r>
          </a:p>
        </p:txBody>
      </p:sp>
      <p:pic>
        <p:nvPicPr>
          <p:cNvPr id="4" name="Picture 3" descr="07_goldseal.tif"/>
          <p:cNvPicPr>
            <a:picLocks noChangeAspect="1"/>
          </p:cNvPicPr>
          <p:nvPr/>
        </p:nvPicPr>
        <p:blipFill>
          <a:blip r:embed="rId2" cstate="print"/>
          <a:stretch>
            <a:fillRect/>
          </a:stretch>
        </p:blipFill>
        <p:spPr>
          <a:xfrm>
            <a:off x="7836310" y="1600201"/>
            <a:ext cx="1819582" cy="1819582"/>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AURORA treats the following</a:t>
            </a:r>
          </a:p>
        </p:txBody>
      </p:sp>
      <p:sp>
        <p:nvSpPr>
          <p:cNvPr id="3" name="Content Placeholder 2"/>
          <p:cNvSpPr>
            <a:spLocks noGrp="1"/>
          </p:cNvSpPr>
          <p:nvPr>
            <p:ph idx="1"/>
          </p:nvPr>
        </p:nvSpPr>
        <p:spPr/>
        <p:txBody>
          <a:bodyPr>
            <a:normAutofit/>
          </a:bodyPr>
          <a:lstStyle/>
          <a:p>
            <a:pPr>
              <a:buClr>
                <a:srgbClr val="0093D1"/>
              </a:buClr>
            </a:pPr>
            <a:r>
              <a:rPr lang="en-US" dirty="0"/>
              <a:t>Severe Mental Illness (SMI)</a:t>
            </a:r>
          </a:p>
          <a:p>
            <a:pPr>
              <a:buClr>
                <a:srgbClr val="0093D1"/>
              </a:buClr>
            </a:pPr>
            <a:r>
              <a:rPr lang="en-US" dirty="0"/>
              <a:t>Suicidal &amp; Homicidal Ideation</a:t>
            </a:r>
          </a:p>
          <a:p>
            <a:pPr>
              <a:buClr>
                <a:srgbClr val="0093D1"/>
              </a:buClr>
            </a:pPr>
            <a:r>
              <a:rPr lang="en-US" dirty="0"/>
              <a:t>Detox &amp; Substance Abuse</a:t>
            </a:r>
          </a:p>
          <a:p>
            <a:pPr>
              <a:buClr>
                <a:srgbClr val="0093D1"/>
              </a:buClr>
            </a:pPr>
            <a:r>
              <a:rPr lang="en-US" dirty="0"/>
              <a:t>Mood Disorders (Depression, Bipolar)</a:t>
            </a:r>
          </a:p>
          <a:p>
            <a:pPr>
              <a:buClr>
                <a:srgbClr val="0093D1"/>
              </a:buClr>
            </a:pPr>
            <a:r>
              <a:rPr lang="en-US" dirty="0"/>
              <a:t>Anxiety Disorders (General Anxiety, Panic Disorders, Agoraphobia )</a:t>
            </a:r>
          </a:p>
          <a:p>
            <a:pPr>
              <a:buClr>
                <a:srgbClr val="0093D1"/>
              </a:buClr>
            </a:pPr>
            <a:r>
              <a:rPr lang="en-US" dirty="0"/>
              <a:t>Psychotic Symptoms (hallucinations, delusions, schizophrenia)</a:t>
            </a:r>
          </a:p>
          <a:p>
            <a:pPr>
              <a:buClr>
                <a:srgbClr val="0093D1"/>
              </a:buClr>
            </a:pPr>
            <a:r>
              <a:rPr lang="en-US" dirty="0"/>
              <a:t>Medication Stabilization / Medication Adjustments</a:t>
            </a:r>
          </a:p>
          <a:p>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AURORA OFFERS</a:t>
            </a:r>
          </a:p>
        </p:txBody>
      </p:sp>
      <p:pic>
        <p:nvPicPr>
          <p:cNvPr id="1026" name="Picture 2"/>
          <p:cNvPicPr>
            <a:picLocks noChangeAspect="1" noChangeArrowheads="1"/>
          </p:cNvPicPr>
          <p:nvPr/>
        </p:nvPicPr>
        <p:blipFill>
          <a:blip r:embed="rId2" cstate="print"/>
          <a:srcRect/>
          <a:stretch>
            <a:fillRect/>
          </a:stretch>
        </p:blipFill>
        <p:spPr bwMode="auto">
          <a:xfrm>
            <a:off x="2932177" y="1318899"/>
            <a:ext cx="6482255" cy="4011690"/>
          </a:xfrm>
          <a:prstGeom prst="rect">
            <a:avLst/>
          </a:prstGeom>
          <a:noFill/>
          <a:ln w="9525">
            <a:noFill/>
            <a:miter lim="800000"/>
            <a:headEnd/>
            <a:tailEnd/>
          </a:ln>
          <a:effec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Full continuum of care</a:t>
            </a:r>
          </a:p>
        </p:txBody>
      </p:sp>
      <p:graphicFrame>
        <p:nvGraphicFramePr>
          <p:cNvPr id="6" name="Diagram 5"/>
          <p:cNvGraphicFramePr/>
          <p:nvPr/>
        </p:nvGraphicFramePr>
        <p:xfrm>
          <a:off x="2605825" y="1326526"/>
          <a:ext cx="7186412" cy="446896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INPATIENT LEVEL OF CARE</a:t>
            </a:r>
          </a:p>
        </p:txBody>
      </p:sp>
      <p:sp>
        <p:nvSpPr>
          <p:cNvPr id="3" name="Content Placeholder 2"/>
          <p:cNvSpPr>
            <a:spLocks noGrp="1"/>
          </p:cNvSpPr>
          <p:nvPr>
            <p:ph idx="1"/>
          </p:nvPr>
        </p:nvSpPr>
        <p:spPr>
          <a:xfrm>
            <a:off x="828870" y="1417424"/>
            <a:ext cx="7772400" cy="4023149"/>
          </a:xfrm>
        </p:spPr>
        <p:txBody>
          <a:bodyPr>
            <a:normAutofit fontScale="70000" lnSpcReduction="20000"/>
          </a:bodyPr>
          <a:lstStyle/>
          <a:p>
            <a:pPr>
              <a:lnSpc>
                <a:spcPct val="110000"/>
              </a:lnSpc>
            </a:pPr>
            <a:r>
              <a:rPr lang="en-US" dirty="0"/>
              <a:t>Adults (SMI, general mental health, detox and chemical dependency)</a:t>
            </a:r>
          </a:p>
          <a:p>
            <a:pPr>
              <a:lnSpc>
                <a:spcPct val="110000"/>
              </a:lnSpc>
            </a:pPr>
            <a:r>
              <a:rPr lang="en-US" dirty="0"/>
              <a:t>Specialized Needs Unit (ages 8-17 with an intellectual disability, 30-90 day stay)</a:t>
            </a:r>
          </a:p>
          <a:p>
            <a:pPr>
              <a:lnSpc>
                <a:spcPct val="110000"/>
              </a:lnSpc>
            </a:pPr>
            <a:r>
              <a:rPr lang="en-US" dirty="0"/>
              <a:t>Adolescent (mental health, detox and chemical dependency)</a:t>
            </a:r>
          </a:p>
          <a:p>
            <a:pPr>
              <a:lnSpc>
                <a:spcPct val="110000"/>
              </a:lnSpc>
            </a:pPr>
            <a:r>
              <a:rPr lang="en-US" dirty="0"/>
              <a:t>Severe, acute symptoms</a:t>
            </a:r>
          </a:p>
          <a:p>
            <a:pPr>
              <a:lnSpc>
                <a:spcPct val="110000"/>
              </a:lnSpc>
            </a:pPr>
            <a:r>
              <a:rPr lang="en-US" dirty="0"/>
              <a:t>Obsession with death; plans for suicide</a:t>
            </a:r>
          </a:p>
          <a:p>
            <a:pPr>
              <a:lnSpc>
                <a:spcPct val="110000"/>
              </a:lnSpc>
            </a:pPr>
            <a:r>
              <a:rPr lang="en-US" dirty="0"/>
              <a:t>Poor self-care; ceased to function</a:t>
            </a:r>
          </a:p>
          <a:p>
            <a:pPr>
              <a:lnSpc>
                <a:spcPct val="110000"/>
              </a:lnSpc>
            </a:pPr>
            <a:r>
              <a:rPr lang="en-US" dirty="0"/>
              <a:t>May be having hallucinations</a:t>
            </a:r>
          </a:p>
          <a:p>
            <a:pPr>
              <a:lnSpc>
                <a:spcPct val="110000"/>
              </a:lnSpc>
            </a:pPr>
            <a:r>
              <a:rPr lang="en-US" dirty="0"/>
              <a:t>Active psychosis</a:t>
            </a:r>
          </a:p>
          <a:p>
            <a:pPr>
              <a:lnSpc>
                <a:spcPct val="110000"/>
              </a:lnSpc>
            </a:pPr>
            <a:r>
              <a:rPr lang="en-US" dirty="0"/>
              <a:t>Requires 24/7 supervision</a:t>
            </a:r>
          </a:p>
          <a:p>
            <a:pPr>
              <a:lnSpc>
                <a:spcPct val="110000"/>
              </a:lnSpc>
            </a:pPr>
            <a:r>
              <a:rPr lang="en-US" b="1" u="sng" dirty="0"/>
              <a:t>AVERAGE</a:t>
            </a:r>
            <a:r>
              <a:rPr lang="en-US" dirty="0"/>
              <a:t> LOS </a:t>
            </a:r>
          </a:p>
          <a:p>
            <a:pPr lvl="1">
              <a:lnSpc>
                <a:spcPct val="110000"/>
              </a:lnSpc>
              <a:buClr>
                <a:srgbClr val="0093D1"/>
              </a:buClr>
            </a:pPr>
            <a:r>
              <a:rPr lang="en-US" dirty="0"/>
              <a:t>Adult:  7-10 days</a:t>
            </a:r>
          </a:p>
          <a:p>
            <a:pPr lvl="1">
              <a:lnSpc>
                <a:spcPct val="110000"/>
              </a:lnSpc>
              <a:buClr>
                <a:srgbClr val="0093D1"/>
              </a:buClr>
            </a:pPr>
            <a:r>
              <a:rPr lang="en-US" dirty="0"/>
              <a:t>Adolescents (12-17):  7-10 days</a:t>
            </a:r>
          </a:p>
        </p:txBody>
      </p:sp>
      <p:pic>
        <p:nvPicPr>
          <p:cNvPr id="6" name="Picture 5" descr="Hospital front1.jp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7303154" y="3429001"/>
            <a:ext cx="2966246" cy="1767789"/>
          </a:xfrm>
          <a:prstGeom prst="rect">
            <a:avLst/>
          </a:prstGeom>
        </p:spPr>
      </p:pic>
    </p:spTree>
    <p:extLst>
      <p:ext uri="{BB962C8B-B14F-4D97-AF65-F5344CB8AC3E}">
        <p14:creationId xmlns:p14="http://schemas.microsoft.com/office/powerpoint/2010/main" val="26356880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ECT TREATMENT</a:t>
            </a:r>
          </a:p>
        </p:txBody>
      </p:sp>
      <p:sp>
        <p:nvSpPr>
          <p:cNvPr id="3" name="Content Placeholder 2"/>
          <p:cNvSpPr>
            <a:spLocks noGrp="1"/>
          </p:cNvSpPr>
          <p:nvPr>
            <p:ph idx="1"/>
          </p:nvPr>
        </p:nvSpPr>
        <p:spPr>
          <a:xfrm>
            <a:off x="2209800" y="1600201"/>
            <a:ext cx="5572496" cy="3733800"/>
          </a:xfrm>
        </p:spPr>
        <p:txBody>
          <a:bodyPr>
            <a:normAutofit fontScale="92500" lnSpcReduction="20000"/>
          </a:bodyPr>
          <a:lstStyle/>
          <a:p>
            <a:pPr lvl="0" algn="just"/>
            <a:r>
              <a:rPr lang="en-US" sz="2000" dirty="0"/>
              <a:t>Providers include </a:t>
            </a:r>
            <a:r>
              <a:rPr lang="en-US" sz="2000" b="1" dirty="0"/>
              <a:t>board certified</a:t>
            </a:r>
            <a:r>
              <a:rPr lang="en-US" sz="2000" dirty="0"/>
              <a:t> and recertified ECT psychiatrist and board certified anesthesiologists. </a:t>
            </a:r>
            <a:r>
              <a:rPr lang="en-US" sz="2000" b="1" dirty="0"/>
              <a:t>Team has worked together for over a decade.</a:t>
            </a:r>
          </a:p>
          <a:p>
            <a:pPr lvl="0" algn="just"/>
            <a:r>
              <a:rPr lang="en-US" sz="2000" dirty="0"/>
              <a:t>For medication/treatment resistant patients</a:t>
            </a:r>
          </a:p>
          <a:p>
            <a:pPr lvl="0" algn="just"/>
            <a:r>
              <a:rPr lang="en-US" sz="2000" dirty="0"/>
              <a:t>Family member/friend can meet with the ECT psychiatrist and anesthesiologist before each ECT treatment.</a:t>
            </a:r>
          </a:p>
          <a:p>
            <a:pPr lvl="0" algn="just"/>
            <a:r>
              <a:rPr lang="en-US" sz="2000" dirty="0"/>
              <a:t>Family member/friend can be with patient up until the time of anesthesia.</a:t>
            </a:r>
          </a:p>
          <a:p>
            <a:pPr lvl="0" algn="just"/>
            <a:r>
              <a:rPr lang="en-US" sz="2000" dirty="0"/>
              <a:t>ECT psychiatrist available to each patient after treatment for questions/concerns.</a:t>
            </a:r>
          </a:p>
          <a:p>
            <a:pPr lvl="0" algn="just"/>
            <a:r>
              <a:rPr lang="en-US" sz="2000" dirty="0"/>
              <a:t>Can treat ages 12+</a:t>
            </a:r>
          </a:p>
          <a:p>
            <a:pPr algn="just"/>
            <a:endParaRPr lang="en-US" dirty="0"/>
          </a:p>
        </p:txBody>
      </p:sp>
      <p:pic>
        <p:nvPicPr>
          <p:cNvPr id="4" name="Picture 3"/>
          <p:cNvPicPr/>
          <p:nvPr/>
        </p:nvPicPr>
        <p:blipFill>
          <a:blip r:embed="rId2" cstate="email">
            <a:extLst>
              <a:ext uri="{28A0092B-C50C-407E-A947-70E740481C1C}">
                <a14:useLocalDpi xmlns:a14="http://schemas.microsoft.com/office/drawing/2010/main" val="0"/>
              </a:ext>
            </a:extLst>
          </a:blip>
          <a:stretch>
            <a:fillRect/>
          </a:stretch>
        </p:blipFill>
        <p:spPr>
          <a:xfrm>
            <a:off x="7993151" y="2360217"/>
            <a:ext cx="2475865" cy="1778000"/>
          </a:xfrm>
          <a:prstGeom prst="rect">
            <a:avLst/>
          </a:prstGeom>
          <a:scene3d>
            <a:camera prst="orthographicFront"/>
            <a:lightRig rig="threePt" dir="t"/>
          </a:scene3d>
          <a:sp3d>
            <a:bevelT/>
          </a:sp3d>
        </p:spPr>
      </p:pic>
    </p:spTree>
    <p:extLst>
      <p:ext uri="{BB962C8B-B14F-4D97-AF65-F5344CB8AC3E}">
        <p14:creationId xmlns:p14="http://schemas.microsoft.com/office/powerpoint/2010/main" val="260855244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OUT Patient LEVEL OF CARE</a:t>
            </a:r>
          </a:p>
        </p:txBody>
      </p:sp>
      <p:sp>
        <p:nvSpPr>
          <p:cNvPr id="3" name="Content Placeholder 2"/>
          <p:cNvSpPr>
            <a:spLocks noGrp="1"/>
          </p:cNvSpPr>
          <p:nvPr>
            <p:ph idx="1"/>
          </p:nvPr>
        </p:nvSpPr>
        <p:spPr>
          <a:xfrm>
            <a:off x="711660" y="1091916"/>
            <a:ext cx="7772400" cy="4132306"/>
          </a:xfrm>
        </p:spPr>
        <p:txBody>
          <a:bodyPr>
            <a:normAutofit fontScale="55000" lnSpcReduction="20000"/>
          </a:bodyPr>
          <a:lstStyle/>
          <a:p>
            <a:pPr marL="68580" indent="0">
              <a:buClr>
                <a:srgbClr val="8CC63F"/>
              </a:buClr>
              <a:buNone/>
            </a:pPr>
            <a:endParaRPr lang="en-US" dirty="0"/>
          </a:p>
          <a:p>
            <a:pPr lvl="1">
              <a:buClr>
                <a:srgbClr val="0093D1"/>
              </a:buClr>
            </a:pPr>
            <a:r>
              <a:rPr lang="en-US" sz="2900" dirty="0"/>
              <a:t>Partial Hospitalization Program (PHP)</a:t>
            </a:r>
          </a:p>
          <a:p>
            <a:pPr lvl="2">
              <a:buClr>
                <a:srgbClr val="8CC63F"/>
              </a:buClr>
            </a:pPr>
            <a:r>
              <a:rPr lang="en-US" sz="2900" dirty="0"/>
              <a:t>Adult Mental Health </a:t>
            </a:r>
          </a:p>
          <a:p>
            <a:pPr lvl="2">
              <a:buClr>
                <a:srgbClr val="8CC63F"/>
              </a:buClr>
            </a:pPr>
            <a:r>
              <a:rPr lang="en-US" sz="2900" dirty="0"/>
              <a:t>Adult Chemical Dependency</a:t>
            </a:r>
          </a:p>
          <a:p>
            <a:pPr lvl="2">
              <a:buClr>
                <a:srgbClr val="8CC63F"/>
              </a:buClr>
            </a:pPr>
            <a:r>
              <a:rPr lang="en-US" sz="2900" dirty="0"/>
              <a:t>Adult Cooccurring</a:t>
            </a:r>
          </a:p>
          <a:p>
            <a:pPr lvl="2">
              <a:buClr>
                <a:srgbClr val="8CC63F"/>
              </a:buClr>
            </a:pPr>
            <a:r>
              <a:rPr lang="en-US" sz="2900" dirty="0"/>
              <a:t>(SMI, general mental health, chemical dependency, and cooccurring)</a:t>
            </a:r>
          </a:p>
          <a:p>
            <a:pPr lvl="1">
              <a:buClr>
                <a:srgbClr val="0093D1"/>
              </a:buClr>
            </a:pPr>
            <a:r>
              <a:rPr lang="en-US" sz="2900" dirty="0"/>
              <a:t>Intensive Outpatient Program (IOP)</a:t>
            </a:r>
          </a:p>
          <a:p>
            <a:pPr lvl="2">
              <a:buClr>
                <a:srgbClr val="8CC63F"/>
              </a:buClr>
            </a:pPr>
            <a:r>
              <a:rPr lang="en-US" sz="2900" dirty="0"/>
              <a:t>Adult Mental Health</a:t>
            </a:r>
          </a:p>
          <a:p>
            <a:pPr lvl="2">
              <a:buClr>
                <a:srgbClr val="8CC63F"/>
              </a:buClr>
            </a:pPr>
            <a:r>
              <a:rPr lang="en-US" sz="2900" dirty="0"/>
              <a:t>Adult Chemical Dependency</a:t>
            </a:r>
          </a:p>
          <a:p>
            <a:pPr lvl="2">
              <a:buClr>
                <a:srgbClr val="8CC63F"/>
              </a:buClr>
            </a:pPr>
            <a:r>
              <a:rPr lang="en-US" sz="2900" dirty="0"/>
              <a:t>Adult Cooccurring </a:t>
            </a:r>
          </a:p>
          <a:p>
            <a:pPr lvl="2">
              <a:buClr>
                <a:srgbClr val="8CC63F"/>
              </a:buClr>
            </a:pPr>
            <a:r>
              <a:rPr lang="en-US" sz="2900" dirty="0"/>
              <a:t>Adolescent Mental Health (ages 12-17)</a:t>
            </a:r>
          </a:p>
          <a:p>
            <a:pPr lvl="2">
              <a:buClr>
                <a:srgbClr val="8CC63F"/>
              </a:buClr>
            </a:pPr>
            <a:r>
              <a:rPr lang="en-US" sz="2900" dirty="0"/>
              <a:t>Adolescent Chemical Dependency (ages 12-17)</a:t>
            </a:r>
          </a:p>
          <a:p>
            <a:pPr lvl="2">
              <a:buClr>
                <a:srgbClr val="8CC63F"/>
              </a:buClr>
            </a:pPr>
            <a:r>
              <a:rPr lang="en-US" sz="2900" dirty="0"/>
              <a:t>Adolescent Cooccurring (ages 12-17)</a:t>
            </a:r>
          </a:p>
          <a:p>
            <a:pPr lvl="2">
              <a:buClr>
                <a:srgbClr val="8CC63F"/>
              </a:buClr>
            </a:pPr>
            <a:r>
              <a:rPr lang="en-US" sz="2900" dirty="0"/>
              <a:t>(SMI, general mental health, chemical dependency, and cooccurring)</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AURORA OFFERS</a:t>
            </a:r>
          </a:p>
        </p:txBody>
      </p:sp>
      <p:pic>
        <p:nvPicPr>
          <p:cNvPr id="2050" name="Picture 2"/>
          <p:cNvPicPr>
            <a:picLocks noChangeAspect="1" noChangeArrowheads="1"/>
          </p:cNvPicPr>
          <p:nvPr/>
        </p:nvPicPr>
        <p:blipFill>
          <a:blip r:embed="rId2" cstate="print"/>
          <a:srcRect/>
          <a:stretch>
            <a:fillRect/>
          </a:stretch>
        </p:blipFill>
        <p:spPr bwMode="auto">
          <a:xfrm>
            <a:off x="2934737" y="1333647"/>
            <a:ext cx="6527691" cy="4004637"/>
          </a:xfrm>
          <a:prstGeom prst="rect">
            <a:avLst/>
          </a:prstGeom>
          <a:noFill/>
          <a:ln w="9525">
            <a:noFill/>
            <a:miter lim="800000"/>
            <a:headEnd/>
            <a:tailEnd/>
          </a:ln>
          <a:effec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Holistic approach to treatment</a:t>
            </a:r>
          </a:p>
        </p:txBody>
      </p:sp>
      <p:sp>
        <p:nvSpPr>
          <p:cNvPr id="5" name="Rounded Rectangle 4"/>
          <p:cNvSpPr/>
          <p:nvPr/>
        </p:nvSpPr>
        <p:spPr>
          <a:xfrm>
            <a:off x="1758568" y="1417639"/>
            <a:ext cx="4697197" cy="4338585"/>
          </a:xfrm>
          <a:prstGeom prst="roundRect">
            <a:avLst/>
          </a:prstGeom>
          <a:solidFill>
            <a:srgbClr val="0093D1"/>
          </a:solidFill>
          <a:ln w="57150">
            <a:solidFill>
              <a:srgbClr val="8CC63F"/>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latin typeface="Gill Sans MT"/>
            </a:endParaRPr>
          </a:p>
        </p:txBody>
      </p:sp>
      <p:sp>
        <p:nvSpPr>
          <p:cNvPr id="7" name="TextBox 6"/>
          <p:cNvSpPr txBox="1"/>
          <p:nvPr/>
        </p:nvSpPr>
        <p:spPr>
          <a:xfrm>
            <a:off x="2063647" y="1464255"/>
            <a:ext cx="4137284" cy="646331"/>
          </a:xfrm>
          <a:prstGeom prst="rect">
            <a:avLst/>
          </a:prstGeom>
          <a:noFill/>
        </p:spPr>
        <p:txBody>
          <a:bodyPr wrap="square" rtlCol="0">
            <a:spAutoFit/>
          </a:bodyPr>
          <a:lstStyle/>
          <a:p>
            <a:pPr algn="ctr"/>
            <a:r>
              <a:rPr lang="en-US" sz="3600" dirty="0">
                <a:solidFill>
                  <a:srgbClr val="FFFFFF"/>
                </a:solidFill>
                <a:latin typeface="Gill Sans MT"/>
              </a:rPr>
              <a:t>Healing Environment</a:t>
            </a:r>
          </a:p>
        </p:txBody>
      </p:sp>
      <p:pic>
        <p:nvPicPr>
          <p:cNvPr id="1028" name="Picture 4" descr="http://www.theessentialnurse.com/wp-content/uploads/2011/11/caring-nurse1.jpg"/>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1941028" y="2129556"/>
            <a:ext cx="4316901" cy="3375817"/>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
        <p:nvSpPr>
          <p:cNvPr id="6" name="Oval 5"/>
          <p:cNvSpPr/>
          <p:nvPr/>
        </p:nvSpPr>
        <p:spPr>
          <a:xfrm>
            <a:off x="7338983" y="1270950"/>
            <a:ext cx="2103120" cy="1371600"/>
          </a:xfrm>
          <a:prstGeom prst="ellipse">
            <a:avLst/>
          </a:prstGeom>
          <a:ln w="38100">
            <a:solidFill>
              <a:srgbClr val="0093D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latin typeface="Gill Sans MT"/>
            </a:endParaRPr>
          </a:p>
        </p:txBody>
      </p:sp>
      <p:sp>
        <p:nvSpPr>
          <p:cNvPr id="10" name="TextBox 9"/>
          <p:cNvSpPr txBox="1"/>
          <p:nvPr/>
        </p:nvSpPr>
        <p:spPr>
          <a:xfrm>
            <a:off x="7338983" y="1651598"/>
            <a:ext cx="2103120" cy="523220"/>
          </a:xfrm>
          <a:prstGeom prst="rect">
            <a:avLst/>
          </a:prstGeom>
          <a:noFill/>
        </p:spPr>
        <p:txBody>
          <a:bodyPr wrap="square" rtlCol="0">
            <a:spAutoFit/>
          </a:bodyPr>
          <a:lstStyle/>
          <a:p>
            <a:pPr algn="ctr"/>
            <a:r>
              <a:rPr lang="en-US" sz="2800" dirty="0">
                <a:solidFill>
                  <a:srgbClr val="FFFFFF"/>
                </a:solidFill>
                <a:latin typeface="Gill Sans MT"/>
              </a:rPr>
              <a:t>MIND</a:t>
            </a:r>
          </a:p>
        </p:txBody>
      </p:sp>
      <p:sp>
        <p:nvSpPr>
          <p:cNvPr id="8" name="Oval 7"/>
          <p:cNvSpPr/>
          <p:nvPr/>
        </p:nvSpPr>
        <p:spPr>
          <a:xfrm>
            <a:off x="8084432" y="2901130"/>
            <a:ext cx="2103120" cy="1371600"/>
          </a:xfrm>
          <a:prstGeom prst="ellipse">
            <a:avLst/>
          </a:prstGeom>
          <a:ln w="38100">
            <a:solidFill>
              <a:srgbClr val="0093D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latin typeface="Gill Sans MT"/>
            </a:endParaRPr>
          </a:p>
        </p:txBody>
      </p:sp>
      <p:sp>
        <p:nvSpPr>
          <p:cNvPr id="14" name="TextBox 13"/>
          <p:cNvSpPr txBox="1"/>
          <p:nvPr/>
        </p:nvSpPr>
        <p:spPr>
          <a:xfrm>
            <a:off x="8084432" y="3312324"/>
            <a:ext cx="2103120" cy="523220"/>
          </a:xfrm>
          <a:prstGeom prst="rect">
            <a:avLst/>
          </a:prstGeom>
          <a:noFill/>
        </p:spPr>
        <p:txBody>
          <a:bodyPr wrap="square" rtlCol="0">
            <a:spAutoFit/>
          </a:bodyPr>
          <a:lstStyle/>
          <a:p>
            <a:pPr algn="ctr"/>
            <a:r>
              <a:rPr lang="en-US" sz="2800" dirty="0">
                <a:solidFill>
                  <a:srgbClr val="FFFFFF"/>
                </a:solidFill>
                <a:latin typeface="Gill Sans MT"/>
              </a:rPr>
              <a:t>BODY</a:t>
            </a:r>
          </a:p>
        </p:txBody>
      </p:sp>
      <p:sp>
        <p:nvSpPr>
          <p:cNvPr id="9" name="Oval 8"/>
          <p:cNvSpPr/>
          <p:nvPr/>
        </p:nvSpPr>
        <p:spPr>
          <a:xfrm>
            <a:off x="7311251" y="4460901"/>
            <a:ext cx="2103120" cy="1371600"/>
          </a:xfrm>
          <a:prstGeom prst="ellipse">
            <a:avLst/>
          </a:prstGeom>
          <a:ln w="38100">
            <a:solidFill>
              <a:srgbClr val="0093D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latin typeface="Gill Sans MT"/>
            </a:endParaRPr>
          </a:p>
        </p:txBody>
      </p:sp>
      <p:sp>
        <p:nvSpPr>
          <p:cNvPr id="15" name="TextBox 14"/>
          <p:cNvSpPr txBox="1"/>
          <p:nvPr/>
        </p:nvSpPr>
        <p:spPr>
          <a:xfrm>
            <a:off x="7338984" y="4866086"/>
            <a:ext cx="2075387" cy="523220"/>
          </a:xfrm>
          <a:prstGeom prst="rect">
            <a:avLst/>
          </a:prstGeom>
          <a:noFill/>
        </p:spPr>
        <p:txBody>
          <a:bodyPr wrap="square" rtlCol="0">
            <a:spAutoFit/>
          </a:bodyPr>
          <a:lstStyle/>
          <a:p>
            <a:pPr algn="ctr"/>
            <a:r>
              <a:rPr lang="en-US" sz="2800" dirty="0">
                <a:solidFill>
                  <a:srgbClr val="FFFFFF"/>
                </a:solidFill>
                <a:latin typeface="Gill Sans MT"/>
              </a:rPr>
              <a:t>SOUL</a:t>
            </a:r>
          </a:p>
        </p:txBody>
      </p:sp>
      <p:cxnSp>
        <p:nvCxnSpPr>
          <p:cNvPr id="17" name="Straight Arrow Connector 16"/>
          <p:cNvCxnSpPr/>
          <p:nvPr/>
        </p:nvCxnSpPr>
        <p:spPr>
          <a:xfrm flipV="1">
            <a:off x="6455763" y="2275475"/>
            <a:ext cx="1005840" cy="235496"/>
          </a:xfrm>
          <a:prstGeom prst="straightConnector1">
            <a:avLst/>
          </a:prstGeom>
          <a:ln w="38100">
            <a:solidFill>
              <a:srgbClr val="FFC000"/>
            </a:solidFill>
            <a:tailEnd type="arrow"/>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a:stCxn id="5" idx="3"/>
          </p:cNvCxnSpPr>
          <p:nvPr/>
        </p:nvCxnSpPr>
        <p:spPr>
          <a:xfrm flipV="1">
            <a:off x="6455763" y="3573935"/>
            <a:ext cx="1554480" cy="12997"/>
          </a:xfrm>
          <a:prstGeom prst="straightConnector1">
            <a:avLst/>
          </a:prstGeom>
          <a:ln w="38100">
            <a:solidFill>
              <a:srgbClr val="FFC000"/>
            </a:solidFill>
            <a:tailEnd type="arrow"/>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p:nvPr/>
        </p:nvCxnSpPr>
        <p:spPr>
          <a:xfrm>
            <a:off x="6455763" y="4572000"/>
            <a:ext cx="822960" cy="294086"/>
          </a:xfrm>
          <a:prstGeom prst="straightConnector1">
            <a:avLst/>
          </a:prstGeom>
          <a:ln w="38100">
            <a:solidFill>
              <a:srgbClr val="FFC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2780545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Holistic approach to treatment, continued…</a:t>
            </a:r>
          </a:p>
        </p:txBody>
      </p:sp>
      <p:sp>
        <p:nvSpPr>
          <p:cNvPr id="3" name="Content Placeholder 2"/>
          <p:cNvSpPr>
            <a:spLocks noGrp="1"/>
          </p:cNvSpPr>
          <p:nvPr>
            <p:ph idx="1"/>
          </p:nvPr>
        </p:nvSpPr>
        <p:spPr/>
        <p:txBody>
          <a:bodyPr>
            <a:normAutofit fontScale="92500" lnSpcReduction="20000"/>
          </a:bodyPr>
          <a:lstStyle/>
          <a:p>
            <a:pPr>
              <a:buClr>
                <a:srgbClr val="0093D1"/>
              </a:buClr>
            </a:pPr>
            <a:r>
              <a:rPr lang="en-US" dirty="0"/>
              <a:t>Psychiatric Assessment and Treatment</a:t>
            </a:r>
          </a:p>
          <a:p>
            <a:pPr>
              <a:buClr>
                <a:srgbClr val="0093D1"/>
              </a:buClr>
            </a:pPr>
            <a:r>
              <a:rPr lang="en-US" dirty="0"/>
              <a:t>Health Assessment and Nutritional Guidance</a:t>
            </a:r>
          </a:p>
          <a:p>
            <a:pPr>
              <a:buClr>
                <a:srgbClr val="0093D1"/>
              </a:buClr>
            </a:pPr>
            <a:r>
              <a:rPr lang="en-US" dirty="0"/>
              <a:t>Full Time Medical Staff</a:t>
            </a:r>
          </a:p>
          <a:p>
            <a:pPr>
              <a:buClr>
                <a:srgbClr val="0093D1"/>
              </a:buClr>
            </a:pPr>
            <a:r>
              <a:rPr lang="en-US" dirty="0"/>
              <a:t>Chaplain Services Program</a:t>
            </a:r>
          </a:p>
          <a:p>
            <a:pPr>
              <a:buClr>
                <a:srgbClr val="0093D1"/>
              </a:buClr>
            </a:pPr>
            <a:r>
              <a:rPr lang="en-US" dirty="0"/>
              <a:t>Adjunctive Therapy</a:t>
            </a:r>
          </a:p>
          <a:p>
            <a:pPr lvl="1">
              <a:buClr>
                <a:srgbClr val="0093D1"/>
              </a:buClr>
            </a:pPr>
            <a:r>
              <a:rPr lang="en-US" dirty="0"/>
              <a:t>Art Therapy</a:t>
            </a:r>
          </a:p>
          <a:p>
            <a:pPr lvl="1">
              <a:buClr>
                <a:srgbClr val="0093D1"/>
              </a:buClr>
            </a:pPr>
            <a:r>
              <a:rPr lang="en-US" dirty="0"/>
              <a:t>Music Therapy</a:t>
            </a:r>
          </a:p>
          <a:p>
            <a:pPr lvl="1">
              <a:buClr>
                <a:srgbClr val="0093D1"/>
              </a:buClr>
            </a:pPr>
            <a:r>
              <a:rPr lang="en-US" dirty="0"/>
              <a:t>Equine Therapy</a:t>
            </a:r>
          </a:p>
          <a:p>
            <a:pPr lvl="1">
              <a:buClr>
                <a:srgbClr val="0093D1"/>
              </a:buClr>
            </a:pPr>
            <a:r>
              <a:rPr lang="en-US" dirty="0"/>
              <a:t>Horticulture Therapy</a:t>
            </a:r>
          </a:p>
          <a:p>
            <a:pPr lvl="1">
              <a:buClr>
                <a:srgbClr val="0093D1"/>
              </a:buClr>
            </a:pPr>
            <a:r>
              <a:rPr lang="en-US" dirty="0"/>
              <a:t>Recreational Therapy </a:t>
            </a:r>
          </a:p>
          <a:p>
            <a:pPr lvl="1">
              <a:buClr>
                <a:srgbClr val="0093D1"/>
              </a:buClr>
            </a:pPr>
            <a:r>
              <a:rPr lang="en-US" dirty="0"/>
              <a:t>Life Skills</a:t>
            </a:r>
          </a:p>
        </p:txBody>
      </p:sp>
    </p:spTree>
    <p:extLst>
      <p:ext uri="{BB962C8B-B14F-4D97-AF65-F5344CB8AC3E}">
        <p14:creationId xmlns:p14="http://schemas.microsoft.com/office/powerpoint/2010/main" val="316724716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AURORA OFFERS</a:t>
            </a:r>
          </a:p>
        </p:txBody>
      </p:sp>
      <p:pic>
        <p:nvPicPr>
          <p:cNvPr id="5122" name="Picture 2"/>
          <p:cNvPicPr>
            <a:picLocks noChangeAspect="1" noChangeArrowheads="1"/>
          </p:cNvPicPr>
          <p:nvPr/>
        </p:nvPicPr>
        <p:blipFill>
          <a:blip r:embed="rId2" cstate="print"/>
          <a:srcRect/>
          <a:stretch>
            <a:fillRect/>
          </a:stretch>
        </p:blipFill>
        <p:spPr bwMode="auto">
          <a:xfrm>
            <a:off x="2932176" y="1363143"/>
            <a:ext cx="6459264" cy="3978770"/>
          </a:xfrm>
          <a:prstGeom prst="rect">
            <a:avLst/>
          </a:prstGeom>
          <a:noFill/>
          <a:ln w="9525">
            <a:noFill/>
            <a:miter lim="800000"/>
            <a:headEnd/>
            <a:tailEnd/>
          </a:ln>
          <a:effec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INDIVIDUALIZED CASE MANAGEMENT</a:t>
            </a:r>
          </a:p>
        </p:txBody>
      </p:sp>
      <p:sp>
        <p:nvSpPr>
          <p:cNvPr id="3" name="Content Placeholder 2"/>
          <p:cNvSpPr>
            <a:spLocks noGrp="1"/>
          </p:cNvSpPr>
          <p:nvPr>
            <p:ph idx="1"/>
          </p:nvPr>
        </p:nvSpPr>
        <p:spPr/>
        <p:txBody>
          <a:bodyPr>
            <a:normAutofit/>
          </a:bodyPr>
          <a:lstStyle/>
          <a:p>
            <a:pPr algn="just">
              <a:buClr>
                <a:srgbClr val="0093D1"/>
              </a:buClr>
            </a:pPr>
            <a:r>
              <a:rPr lang="en-US" dirty="0"/>
              <a:t>Each patient is assigned a social worker.</a:t>
            </a:r>
          </a:p>
          <a:p>
            <a:pPr marL="68580" indent="0" algn="just">
              <a:buClr>
                <a:srgbClr val="0093D1"/>
              </a:buClr>
              <a:buNone/>
            </a:pPr>
            <a:endParaRPr lang="en-US" dirty="0"/>
          </a:p>
          <a:p>
            <a:pPr algn="just">
              <a:buClr>
                <a:srgbClr val="0093D1"/>
              </a:buClr>
            </a:pPr>
            <a:r>
              <a:rPr lang="en-US" dirty="0"/>
              <a:t>Social Worker is main point of contact for all professionals and family members actively involved in patient’s care.</a:t>
            </a:r>
          </a:p>
          <a:p>
            <a:pPr algn="just">
              <a:buClr>
                <a:srgbClr val="0093D1"/>
              </a:buClr>
            </a:pPr>
            <a:endParaRPr lang="en-US" dirty="0"/>
          </a:p>
          <a:p>
            <a:pPr algn="just">
              <a:buClr>
                <a:srgbClr val="0093D1"/>
              </a:buClr>
            </a:pPr>
            <a:r>
              <a:rPr lang="en-US" dirty="0"/>
              <a:t>All members of the Social Work department have in-depth knowledge of resources and aftercare planning.</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Clinical modules and unit programming</a:t>
            </a:r>
          </a:p>
        </p:txBody>
      </p:sp>
      <p:sp>
        <p:nvSpPr>
          <p:cNvPr id="3" name="Content Placeholder 2"/>
          <p:cNvSpPr>
            <a:spLocks noGrp="1"/>
          </p:cNvSpPr>
          <p:nvPr>
            <p:ph idx="1"/>
          </p:nvPr>
        </p:nvSpPr>
        <p:spPr/>
        <p:txBody>
          <a:bodyPr>
            <a:normAutofit fontScale="92500"/>
          </a:bodyPr>
          <a:lstStyle/>
          <a:p>
            <a:r>
              <a:rPr lang="en-US" dirty="0"/>
              <a:t>High level therapeutic support </a:t>
            </a:r>
          </a:p>
          <a:p>
            <a:endParaRPr lang="en-US" dirty="0"/>
          </a:p>
          <a:p>
            <a:r>
              <a:rPr lang="en-US" dirty="0"/>
              <a:t>Adolescent and adult groups utilize </a:t>
            </a:r>
            <a:r>
              <a:rPr lang="en-US" dirty="0">
                <a:solidFill>
                  <a:srgbClr val="FFC000"/>
                </a:solidFill>
              </a:rPr>
              <a:t>CBT (Cognitive Behavioral Therapy)</a:t>
            </a:r>
            <a:r>
              <a:rPr lang="en-US" dirty="0">
                <a:solidFill>
                  <a:schemeClr val="accent4"/>
                </a:solidFill>
              </a:rPr>
              <a:t>,</a:t>
            </a:r>
            <a:r>
              <a:rPr lang="en-US" dirty="0">
                <a:solidFill>
                  <a:srgbClr val="FFC000"/>
                </a:solidFill>
              </a:rPr>
              <a:t> Mindfulness </a:t>
            </a:r>
            <a:r>
              <a:rPr lang="en-US" dirty="0">
                <a:solidFill>
                  <a:schemeClr val="accent4"/>
                </a:solidFill>
              </a:rPr>
              <a:t>and </a:t>
            </a:r>
            <a:r>
              <a:rPr lang="en-US" dirty="0">
                <a:solidFill>
                  <a:srgbClr val="FFC000"/>
                </a:solidFill>
              </a:rPr>
              <a:t>DBT (Dialectical Behavioral Therapy)</a:t>
            </a:r>
            <a:r>
              <a:rPr lang="en-US" dirty="0"/>
              <a:t> as the evidence based clinical models.</a:t>
            </a:r>
          </a:p>
          <a:p>
            <a:endParaRPr lang="en-US" dirty="0"/>
          </a:p>
          <a:p>
            <a:r>
              <a:rPr lang="en-US" dirty="0"/>
              <a:t>Modules have been created to teach self regulation skills and problem solving.  </a:t>
            </a:r>
          </a:p>
          <a:p>
            <a:endParaRPr lang="en-US" dirty="0"/>
          </a:p>
          <a:p>
            <a:r>
              <a:rPr lang="en-US" dirty="0"/>
              <a:t>Each unit consists of three primary staffing: Behavioral Health Technicians (BHT), Registered Nurse (RN), Patient Care Manager (PCM, Therapist) </a:t>
            </a:r>
          </a:p>
          <a:p>
            <a:endParaRPr lang="en-US" dirty="0"/>
          </a:p>
          <a:p>
            <a:endParaRPr lang="en-US" dirty="0"/>
          </a:p>
        </p:txBody>
      </p:sp>
    </p:spTree>
    <p:extLst>
      <p:ext uri="{BB962C8B-B14F-4D97-AF65-F5344CB8AC3E}">
        <p14:creationId xmlns:p14="http://schemas.microsoft.com/office/powerpoint/2010/main" val="323157444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Core Concepts</a:t>
            </a:r>
          </a:p>
        </p:txBody>
      </p:sp>
      <p:graphicFrame>
        <p:nvGraphicFramePr>
          <p:cNvPr id="4" name="Diagram 3"/>
          <p:cNvGraphicFramePr/>
          <p:nvPr>
            <p:extLst>
              <p:ext uri="{D42A27DB-BD31-4B8C-83A1-F6EECF244321}">
                <p14:modId xmlns:p14="http://schemas.microsoft.com/office/powerpoint/2010/main" val="2672342454"/>
              </p:ext>
            </p:extLst>
          </p:nvPr>
        </p:nvGraphicFramePr>
        <p:xfrm>
          <a:off x="1190172" y="1417638"/>
          <a:ext cx="9745870" cy="469287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91542533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AURORA OFFERS</a:t>
            </a:r>
          </a:p>
        </p:txBody>
      </p:sp>
      <p:pic>
        <p:nvPicPr>
          <p:cNvPr id="6146" name="Picture 2"/>
          <p:cNvPicPr>
            <a:picLocks noChangeAspect="1" noChangeArrowheads="1"/>
          </p:cNvPicPr>
          <p:nvPr/>
        </p:nvPicPr>
        <p:blipFill>
          <a:blip r:embed="rId2" cstate="print"/>
          <a:srcRect/>
          <a:stretch>
            <a:fillRect/>
          </a:stretch>
        </p:blipFill>
        <p:spPr bwMode="auto">
          <a:xfrm>
            <a:off x="2932177" y="1348395"/>
            <a:ext cx="6608029" cy="4053923"/>
          </a:xfrm>
          <a:prstGeom prst="rect">
            <a:avLst/>
          </a:prstGeom>
          <a:noFill/>
          <a:ln w="9525">
            <a:noFill/>
            <a:miter lim="800000"/>
            <a:headEnd/>
            <a:tailEnd/>
          </a:ln>
          <a:effectLst/>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PARTIAL HOSPITALIZATION PROGRAM</a:t>
            </a:r>
          </a:p>
        </p:txBody>
      </p:sp>
      <p:graphicFrame>
        <p:nvGraphicFramePr>
          <p:cNvPr id="4" name="Content Placeholder 3"/>
          <p:cNvGraphicFramePr>
            <a:graphicFrameLocks noGrp="1"/>
          </p:cNvGraphicFramePr>
          <p:nvPr>
            <p:ph idx="1"/>
          </p:nvPr>
        </p:nvGraphicFramePr>
        <p:xfrm>
          <a:off x="1795473" y="1091853"/>
          <a:ext cx="8318500" cy="5791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extBox 4"/>
          <p:cNvSpPr txBox="1"/>
          <p:nvPr/>
        </p:nvSpPr>
        <p:spPr>
          <a:xfrm>
            <a:off x="423390" y="1402130"/>
            <a:ext cx="2197605" cy="2585323"/>
          </a:xfrm>
          <a:prstGeom prst="rect">
            <a:avLst/>
          </a:prstGeom>
          <a:noFill/>
        </p:spPr>
        <p:txBody>
          <a:bodyPr wrap="square" rtlCol="0">
            <a:spAutoFit/>
          </a:bodyPr>
          <a:lstStyle/>
          <a:p>
            <a:r>
              <a:rPr lang="en-US" dirty="0">
                <a:solidFill>
                  <a:srgbClr val="FFCC00"/>
                </a:solidFill>
                <a:latin typeface="Gill Sans MT"/>
              </a:rPr>
              <a:t>-Adult Only</a:t>
            </a:r>
          </a:p>
          <a:p>
            <a:r>
              <a:rPr lang="en-US" dirty="0">
                <a:solidFill>
                  <a:srgbClr val="FFCC00"/>
                </a:solidFill>
                <a:latin typeface="Gill Sans MT"/>
              </a:rPr>
              <a:t>- Track Options: Mental Health, Chemical Dependency OR Cooccurring</a:t>
            </a:r>
          </a:p>
          <a:p>
            <a:r>
              <a:rPr lang="en-US" dirty="0">
                <a:solidFill>
                  <a:srgbClr val="FFCC00"/>
                </a:solidFill>
                <a:latin typeface="Gill Sans MT"/>
              </a:rPr>
              <a:t>-5 Days/Week</a:t>
            </a:r>
          </a:p>
          <a:p>
            <a:r>
              <a:rPr lang="en-US" dirty="0">
                <a:solidFill>
                  <a:srgbClr val="FFCC00"/>
                </a:solidFill>
                <a:latin typeface="Gill Sans MT"/>
              </a:rPr>
              <a:t>-6 Hours/Day</a:t>
            </a:r>
          </a:p>
          <a:p>
            <a:r>
              <a:rPr lang="en-US" dirty="0">
                <a:solidFill>
                  <a:srgbClr val="FFCC00"/>
                </a:solidFill>
                <a:latin typeface="Gill Sans MT"/>
              </a:rPr>
              <a:t>-</a:t>
            </a:r>
            <a:r>
              <a:rPr lang="en-US" dirty="0" err="1">
                <a:solidFill>
                  <a:srgbClr val="FFCC00"/>
                </a:solidFill>
                <a:latin typeface="Gill Sans MT"/>
              </a:rPr>
              <a:t>Avg</a:t>
            </a:r>
            <a:r>
              <a:rPr lang="en-US" dirty="0">
                <a:solidFill>
                  <a:srgbClr val="FFCC00"/>
                </a:solidFill>
                <a:latin typeface="Gill Sans MT"/>
              </a:rPr>
              <a:t> LOS:  10 Days</a:t>
            </a:r>
          </a:p>
        </p:txBody>
      </p:sp>
      <p:sp>
        <p:nvSpPr>
          <p:cNvPr id="3" name="TextBox 2">
            <a:extLst>
              <a:ext uri="{FF2B5EF4-FFF2-40B4-BE49-F238E27FC236}">
                <a16:creationId xmlns:a16="http://schemas.microsoft.com/office/drawing/2014/main" id="{CB020445-21FA-B5F3-7559-2C4E28414BEC}"/>
              </a:ext>
            </a:extLst>
          </p:cNvPr>
          <p:cNvSpPr txBox="1"/>
          <p:nvPr/>
        </p:nvSpPr>
        <p:spPr>
          <a:xfrm>
            <a:off x="-152400" y="4272493"/>
            <a:ext cx="2133600" cy="1200329"/>
          </a:xfrm>
          <a:prstGeom prst="rect">
            <a:avLst/>
          </a:prstGeom>
          <a:noFill/>
        </p:spPr>
        <p:txBody>
          <a:bodyPr wrap="square" rtlCol="0">
            <a:spAutoFit/>
          </a:bodyPr>
          <a:lstStyle/>
          <a:p>
            <a:pPr algn="r"/>
            <a:r>
              <a:rPr lang="en-US" dirty="0">
                <a:solidFill>
                  <a:srgbClr val="FFC000"/>
                </a:solidFill>
                <a:effectLst>
                  <a:outerShdw blurRad="38100" dist="38100" dir="2700000" algn="tl">
                    <a:srgbClr val="000000">
                      <a:alpha val="43137"/>
                    </a:srgbClr>
                  </a:outerShdw>
                </a:effectLst>
                <a:latin typeface="Gill Sans MT"/>
              </a:rPr>
              <a:t>*Complimentary lunch and transportation assistance*</a:t>
            </a:r>
          </a:p>
        </p:txBody>
      </p:sp>
      <p:sp>
        <p:nvSpPr>
          <p:cNvPr id="7" name="TextBox 6">
            <a:extLst>
              <a:ext uri="{FF2B5EF4-FFF2-40B4-BE49-F238E27FC236}">
                <a16:creationId xmlns:a16="http://schemas.microsoft.com/office/drawing/2014/main" id="{A8012B3D-E8EB-D0B4-E3F8-EFE8B89A0C06}"/>
              </a:ext>
            </a:extLst>
          </p:cNvPr>
          <p:cNvSpPr txBox="1"/>
          <p:nvPr/>
        </p:nvSpPr>
        <p:spPr>
          <a:xfrm>
            <a:off x="8731250" y="1859339"/>
            <a:ext cx="3330554" cy="3139321"/>
          </a:xfrm>
          <a:prstGeom prst="rect">
            <a:avLst/>
          </a:prstGeom>
          <a:noFill/>
        </p:spPr>
        <p:txBody>
          <a:bodyPr wrap="square" rtlCol="0">
            <a:spAutoFit/>
          </a:bodyPr>
          <a:lstStyle/>
          <a:p>
            <a:pPr>
              <a:buClr>
                <a:srgbClr val="0093D1"/>
              </a:buClr>
            </a:pPr>
            <a:r>
              <a:rPr lang="en-US" dirty="0">
                <a:solidFill>
                  <a:schemeClr val="accent3"/>
                </a:solidFill>
              </a:rPr>
              <a:t>Severe Mental Illness (SMI)</a:t>
            </a:r>
          </a:p>
          <a:p>
            <a:pPr>
              <a:buClr>
                <a:srgbClr val="0093D1"/>
              </a:buClr>
            </a:pPr>
            <a:r>
              <a:rPr lang="en-US" dirty="0">
                <a:solidFill>
                  <a:schemeClr val="accent3"/>
                </a:solidFill>
              </a:rPr>
              <a:t>Suicidal &amp; Homicidal Ideation</a:t>
            </a:r>
          </a:p>
          <a:p>
            <a:pPr>
              <a:buClr>
                <a:srgbClr val="0093D1"/>
              </a:buClr>
            </a:pPr>
            <a:r>
              <a:rPr lang="en-US" dirty="0">
                <a:solidFill>
                  <a:schemeClr val="accent3"/>
                </a:solidFill>
              </a:rPr>
              <a:t>Detox &amp; Substance Abuse</a:t>
            </a:r>
          </a:p>
          <a:p>
            <a:pPr>
              <a:buClr>
                <a:srgbClr val="0093D1"/>
              </a:buClr>
            </a:pPr>
            <a:r>
              <a:rPr lang="en-US" dirty="0">
                <a:solidFill>
                  <a:schemeClr val="accent3"/>
                </a:solidFill>
              </a:rPr>
              <a:t>Mood Disorders (Depression, Bipolar)</a:t>
            </a:r>
          </a:p>
          <a:p>
            <a:pPr>
              <a:buClr>
                <a:srgbClr val="0093D1"/>
              </a:buClr>
            </a:pPr>
            <a:r>
              <a:rPr lang="en-US" dirty="0">
                <a:solidFill>
                  <a:schemeClr val="accent3"/>
                </a:solidFill>
              </a:rPr>
              <a:t>Anxiety Disorders (General Anxiety, Panic Disorders, Agoraphobia )</a:t>
            </a:r>
          </a:p>
          <a:p>
            <a:pPr>
              <a:buClr>
                <a:srgbClr val="0093D1"/>
              </a:buClr>
            </a:pPr>
            <a:r>
              <a:rPr lang="en-US" dirty="0">
                <a:solidFill>
                  <a:schemeClr val="accent3"/>
                </a:solidFill>
              </a:rPr>
              <a:t>Psychotic Symptoms (hallucinations, delusions, schizophrenia)</a:t>
            </a:r>
          </a:p>
        </p:txBody>
      </p:sp>
    </p:spTree>
    <p:extLst>
      <p:ext uri="{BB962C8B-B14F-4D97-AF65-F5344CB8AC3E}">
        <p14:creationId xmlns:p14="http://schemas.microsoft.com/office/powerpoint/2010/main" val="362601123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Intensive outpatient program</a:t>
            </a:r>
          </a:p>
        </p:txBody>
      </p:sp>
      <p:graphicFrame>
        <p:nvGraphicFramePr>
          <p:cNvPr id="7" name="Content Placeholder 3"/>
          <p:cNvGraphicFramePr>
            <a:graphicFrameLocks noGrp="1"/>
          </p:cNvGraphicFramePr>
          <p:nvPr>
            <p:ph idx="1"/>
          </p:nvPr>
        </p:nvGraphicFramePr>
        <p:xfrm>
          <a:off x="1795473" y="1091853"/>
          <a:ext cx="8318500" cy="5791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TextBox 7"/>
          <p:cNvSpPr txBox="1"/>
          <p:nvPr/>
        </p:nvSpPr>
        <p:spPr>
          <a:xfrm>
            <a:off x="504950" y="1347946"/>
            <a:ext cx="2197605" cy="2862322"/>
          </a:xfrm>
          <a:prstGeom prst="rect">
            <a:avLst/>
          </a:prstGeom>
          <a:noFill/>
        </p:spPr>
        <p:txBody>
          <a:bodyPr wrap="square" rtlCol="0">
            <a:spAutoFit/>
          </a:bodyPr>
          <a:lstStyle/>
          <a:p>
            <a:r>
              <a:rPr lang="en-US" dirty="0">
                <a:solidFill>
                  <a:srgbClr val="FFCC00"/>
                </a:solidFill>
                <a:latin typeface="Gill Sans MT"/>
              </a:rPr>
              <a:t>-Adult AND Adolescent  </a:t>
            </a:r>
          </a:p>
          <a:p>
            <a:r>
              <a:rPr lang="en-US" dirty="0">
                <a:solidFill>
                  <a:srgbClr val="FFCC00"/>
                </a:solidFill>
                <a:latin typeface="Gill Sans MT"/>
              </a:rPr>
              <a:t>- </a:t>
            </a:r>
            <a:r>
              <a:rPr lang="en-US" dirty="0">
                <a:solidFill>
                  <a:srgbClr val="FFCC00"/>
                </a:solidFill>
              </a:rPr>
              <a:t>Track Options: Mental Health, Chemical Dependency OR Cooccurring</a:t>
            </a:r>
            <a:endParaRPr lang="en-US" dirty="0">
              <a:solidFill>
                <a:srgbClr val="FFCC00"/>
              </a:solidFill>
              <a:latin typeface="Gill Sans MT"/>
            </a:endParaRPr>
          </a:p>
          <a:p>
            <a:r>
              <a:rPr lang="en-US" dirty="0">
                <a:solidFill>
                  <a:srgbClr val="FFCC00"/>
                </a:solidFill>
                <a:latin typeface="Gill Sans MT"/>
              </a:rPr>
              <a:t>-3 Days/Week</a:t>
            </a:r>
          </a:p>
          <a:p>
            <a:r>
              <a:rPr lang="en-US" dirty="0">
                <a:solidFill>
                  <a:srgbClr val="FFCC00"/>
                </a:solidFill>
                <a:latin typeface="Gill Sans MT"/>
              </a:rPr>
              <a:t>-3 Hours/Session</a:t>
            </a:r>
          </a:p>
          <a:p>
            <a:r>
              <a:rPr lang="en-US" dirty="0">
                <a:solidFill>
                  <a:srgbClr val="FFCC00"/>
                </a:solidFill>
                <a:latin typeface="Gill Sans MT"/>
              </a:rPr>
              <a:t>-</a:t>
            </a:r>
            <a:r>
              <a:rPr lang="en-US" dirty="0" err="1">
                <a:solidFill>
                  <a:srgbClr val="FFCC00"/>
                </a:solidFill>
                <a:latin typeface="Gill Sans MT"/>
              </a:rPr>
              <a:t>Avg</a:t>
            </a:r>
            <a:r>
              <a:rPr lang="en-US" dirty="0">
                <a:solidFill>
                  <a:srgbClr val="FFCC00"/>
                </a:solidFill>
                <a:latin typeface="Gill Sans MT"/>
              </a:rPr>
              <a:t> LOS:  8 Weeks</a:t>
            </a:r>
          </a:p>
        </p:txBody>
      </p:sp>
      <p:sp>
        <p:nvSpPr>
          <p:cNvPr id="9" name="TextBox 8"/>
          <p:cNvSpPr txBox="1"/>
          <p:nvPr/>
        </p:nvSpPr>
        <p:spPr>
          <a:xfrm>
            <a:off x="0" y="4586724"/>
            <a:ext cx="2133600" cy="923330"/>
          </a:xfrm>
          <a:prstGeom prst="rect">
            <a:avLst/>
          </a:prstGeom>
          <a:noFill/>
        </p:spPr>
        <p:txBody>
          <a:bodyPr wrap="square" rtlCol="0">
            <a:spAutoFit/>
          </a:bodyPr>
          <a:lstStyle/>
          <a:p>
            <a:pPr algn="r"/>
            <a:r>
              <a:rPr lang="en-US" dirty="0">
                <a:solidFill>
                  <a:srgbClr val="FFC000"/>
                </a:solidFill>
                <a:effectLst>
                  <a:outerShdw blurRad="38100" dist="38100" dir="2700000" algn="tl">
                    <a:srgbClr val="000000">
                      <a:alpha val="43137"/>
                    </a:srgbClr>
                  </a:outerShdw>
                </a:effectLst>
                <a:latin typeface="Gill Sans MT"/>
              </a:rPr>
              <a:t>*Snacks/coffee and transportation assistance*</a:t>
            </a:r>
          </a:p>
        </p:txBody>
      </p:sp>
      <p:sp>
        <p:nvSpPr>
          <p:cNvPr id="3" name="TextBox 2">
            <a:extLst>
              <a:ext uri="{FF2B5EF4-FFF2-40B4-BE49-F238E27FC236}">
                <a16:creationId xmlns:a16="http://schemas.microsoft.com/office/drawing/2014/main" id="{A3F2BBF1-3103-F819-331E-099AABA4A850}"/>
              </a:ext>
            </a:extLst>
          </p:cNvPr>
          <p:cNvSpPr txBox="1"/>
          <p:nvPr/>
        </p:nvSpPr>
        <p:spPr>
          <a:xfrm>
            <a:off x="8861446" y="1417638"/>
            <a:ext cx="3330554" cy="3139321"/>
          </a:xfrm>
          <a:prstGeom prst="rect">
            <a:avLst/>
          </a:prstGeom>
          <a:noFill/>
        </p:spPr>
        <p:txBody>
          <a:bodyPr wrap="square" rtlCol="0">
            <a:spAutoFit/>
          </a:bodyPr>
          <a:lstStyle/>
          <a:p>
            <a:pPr>
              <a:buClr>
                <a:srgbClr val="0093D1"/>
              </a:buClr>
            </a:pPr>
            <a:r>
              <a:rPr lang="en-US" dirty="0">
                <a:solidFill>
                  <a:schemeClr val="accent3"/>
                </a:solidFill>
              </a:rPr>
              <a:t>Severe Mental Illness (SMI)</a:t>
            </a:r>
          </a:p>
          <a:p>
            <a:pPr>
              <a:buClr>
                <a:srgbClr val="0093D1"/>
              </a:buClr>
            </a:pPr>
            <a:r>
              <a:rPr lang="en-US" dirty="0">
                <a:solidFill>
                  <a:schemeClr val="accent3"/>
                </a:solidFill>
              </a:rPr>
              <a:t>Suicidal &amp; Homicidal Ideation</a:t>
            </a:r>
          </a:p>
          <a:p>
            <a:pPr>
              <a:buClr>
                <a:srgbClr val="0093D1"/>
              </a:buClr>
            </a:pPr>
            <a:r>
              <a:rPr lang="en-US" dirty="0">
                <a:solidFill>
                  <a:schemeClr val="accent3"/>
                </a:solidFill>
              </a:rPr>
              <a:t>Detox &amp; Substance Abuse</a:t>
            </a:r>
          </a:p>
          <a:p>
            <a:pPr>
              <a:buClr>
                <a:srgbClr val="0093D1"/>
              </a:buClr>
            </a:pPr>
            <a:r>
              <a:rPr lang="en-US" dirty="0">
                <a:solidFill>
                  <a:schemeClr val="accent3"/>
                </a:solidFill>
              </a:rPr>
              <a:t>Mood Disorders (Depression, Bipolar)</a:t>
            </a:r>
          </a:p>
          <a:p>
            <a:pPr>
              <a:buClr>
                <a:srgbClr val="0093D1"/>
              </a:buClr>
            </a:pPr>
            <a:r>
              <a:rPr lang="en-US" dirty="0">
                <a:solidFill>
                  <a:schemeClr val="accent3"/>
                </a:solidFill>
              </a:rPr>
              <a:t>Anxiety Disorders (General Anxiety, Panic Disorders, Agoraphobia )</a:t>
            </a:r>
          </a:p>
          <a:p>
            <a:pPr>
              <a:buClr>
                <a:srgbClr val="0093D1"/>
              </a:buClr>
            </a:pPr>
            <a:r>
              <a:rPr lang="en-US" dirty="0">
                <a:solidFill>
                  <a:schemeClr val="accent3"/>
                </a:solidFill>
              </a:rPr>
              <a:t>Psychotic Symptoms (hallucinations, delusions, schizophrenia)</a:t>
            </a:r>
          </a:p>
        </p:txBody>
      </p:sp>
    </p:spTree>
    <p:extLst>
      <p:ext uri="{BB962C8B-B14F-4D97-AF65-F5344CB8AC3E}">
        <p14:creationId xmlns:p14="http://schemas.microsoft.com/office/powerpoint/2010/main" val="224700499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a:t>Specialized Needs: Partial Hospitalization Program *coming soon*</a:t>
            </a:r>
          </a:p>
        </p:txBody>
      </p:sp>
      <p:sp>
        <p:nvSpPr>
          <p:cNvPr id="3" name="Content Placeholder 2"/>
          <p:cNvSpPr>
            <a:spLocks noGrp="1"/>
          </p:cNvSpPr>
          <p:nvPr>
            <p:ph idx="1"/>
          </p:nvPr>
        </p:nvSpPr>
        <p:spPr/>
        <p:txBody>
          <a:bodyPr>
            <a:normAutofit/>
          </a:bodyPr>
          <a:lstStyle/>
          <a:p>
            <a:pPr>
              <a:buFontTx/>
              <a:buChar char="-"/>
            </a:pPr>
            <a:r>
              <a:rPr lang="en-US" sz="3200" dirty="0">
                <a:solidFill>
                  <a:srgbClr val="8CC63F"/>
                </a:solidFill>
              </a:rPr>
              <a:t>More information to come </a:t>
            </a:r>
            <a:endParaRPr lang="en-US" sz="3200" dirty="0">
              <a:solidFill>
                <a:srgbClr val="0093D1"/>
              </a:solidFill>
            </a:endParaRPr>
          </a:p>
        </p:txBody>
      </p:sp>
    </p:spTree>
    <p:extLst>
      <p:ext uri="{BB962C8B-B14F-4D97-AF65-F5344CB8AC3E}">
        <p14:creationId xmlns:p14="http://schemas.microsoft.com/office/powerpoint/2010/main" val="210650140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EF00B6-D975-3C05-B619-FA97CE1EECA6}"/>
              </a:ext>
            </a:extLst>
          </p:cNvPr>
          <p:cNvSpPr>
            <a:spLocks noGrp="1"/>
          </p:cNvSpPr>
          <p:nvPr>
            <p:ph type="title"/>
          </p:nvPr>
        </p:nvSpPr>
        <p:spPr/>
        <p:txBody>
          <a:bodyPr>
            <a:normAutofit/>
          </a:bodyPr>
          <a:lstStyle/>
          <a:p>
            <a:pPr algn="ctr"/>
            <a:r>
              <a:rPr lang="en-US" sz="2800" dirty="0"/>
              <a:t>Percentage of Hospital Population Identified as SMI</a:t>
            </a:r>
            <a:br>
              <a:rPr lang="en-US" sz="2800" dirty="0"/>
            </a:br>
            <a:r>
              <a:rPr lang="en-US" sz="2400" u="sng" dirty="0">
                <a:solidFill>
                  <a:schemeClr val="accent6"/>
                </a:solidFill>
              </a:rPr>
              <a:t>12-01-2024  through 11-30-2025 (12 months)</a:t>
            </a:r>
          </a:p>
        </p:txBody>
      </p:sp>
      <p:pic>
        <p:nvPicPr>
          <p:cNvPr id="16" name="Content Placeholder 15">
            <a:extLst>
              <a:ext uri="{FF2B5EF4-FFF2-40B4-BE49-F238E27FC236}">
                <a16:creationId xmlns:a16="http://schemas.microsoft.com/office/drawing/2014/main" id="{70C7233E-A44F-D26F-BFA9-B076DDF3D065}"/>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l="38633" t="26095" r="30746" b="32772"/>
          <a:stretch>
            <a:fillRect/>
          </a:stretch>
        </p:blipFill>
        <p:spPr>
          <a:xfrm>
            <a:off x="3090909" y="1417638"/>
            <a:ext cx="6010181" cy="4296534"/>
          </a:xfrm>
        </p:spPr>
      </p:pic>
      <p:sp>
        <p:nvSpPr>
          <p:cNvPr id="17" name="TextBox 16">
            <a:extLst>
              <a:ext uri="{FF2B5EF4-FFF2-40B4-BE49-F238E27FC236}">
                <a16:creationId xmlns:a16="http://schemas.microsoft.com/office/drawing/2014/main" id="{79A36374-5E1C-4261-B281-1D8425FF376D}"/>
              </a:ext>
            </a:extLst>
          </p:cNvPr>
          <p:cNvSpPr txBox="1"/>
          <p:nvPr/>
        </p:nvSpPr>
        <p:spPr>
          <a:xfrm>
            <a:off x="248574" y="2024106"/>
            <a:ext cx="2734323" cy="2031325"/>
          </a:xfrm>
          <a:prstGeom prst="rect">
            <a:avLst/>
          </a:prstGeom>
          <a:noFill/>
        </p:spPr>
        <p:txBody>
          <a:bodyPr wrap="square" rtlCol="0">
            <a:spAutoFit/>
          </a:bodyPr>
          <a:lstStyle/>
          <a:p>
            <a:pPr algn="ctr"/>
            <a:r>
              <a:rPr lang="en-US" dirty="0">
                <a:solidFill>
                  <a:schemeClr val="accent1"/>
                </a:solidFill>
              </a:rPr>
              <a:t>Tempe</a:t>
            </a:r>
          </a:p>
          <a:p>
            <a:pPr algn="ctr"/>
            <a:endParaRPr lang="en-US" dirty="0">
              <a:solidFill>
                <a:schemeClr val="bg1"/>
              </a:solidFill>
            </a:endParaRPr>
          </a:p>
          <a:p>
            <a:r>
              <a:rPr lang="en-US" dirty="0">
                <a:solidFill>
                  <a:schemeClr val="bg1"/>
                </a:solidFill>
              </a:rPr>
              <a:t>Total # of patients: </a:t>
            </a:r>
            <a:r>
              <a:rPr lang="en-US" u="sng" dirty="0">
                <a:solidFill>
                  <a:schemeClr val="bg1"/>
                </a:solidFill>
              </a:rPr>
              <a:t>4,030</a:t>
            </a:r>
          </a:p>
          <a:p>
            <a:endParaRPr lang="en-US" dirty="0">
              <a:solidFill>
                <a:schemeClr val="bg1"/>
              </a:solidFill>
            </a:endParaRPr>
          </a:p>
          <a:p>
            <a:endParaRPr lang="en-US" dirty="0">
              <a:solidFill>
                <a:schemeClr val="bg1"/>
              </a:solidFill>
            </a:endParaRPr>
          </a:p>
          <a:p>
            <a:r>
              <a:rPr lang="en-US" dirty="0">
                <a:solidFill>
                  <a:schemeClr val="bg1"/>
                </a:solidFill>
              </a:rPr>
              <a:t>Total Primary Mercy Care RBHA SMI: </a:t>
            </a:r>
            <a:r>
              <a:rPr lang="en-US" u="sng" dirty="0">
                <a:solidFill>
                  <a:schemeClr val="bg1"/>
                </a:solidFill>
              </a:rPr>
              <a:t>703</a:t>
            </a:r>
          </a:p>
        </p:txBody>
      </p:sp>
      <p:sp>
        <p:nvSpPr>
          <p:cNvPr id="18" name="TextBox 17">
            <a:extLst>
              <a:ext uri="{FF2B5EF4-FFF2-40B4-BE49-F238E27FC236}">
                <a16:creationId xmlns:a16="http://schemas.microsoft.com/office/drawing/2014/main" id="{1A18B348-DC00-D73C-F7C2-5CF5D77C5E83}"/>
              </a:ext>
            </a:extLst>
          </p:cNvPr>
          <p:cNvSpPr txBox="1"/>
          <p:nvPr/>
        </p:nvSpPr>
        <p:spPr>
          <a:xfrm>
            <a:off x="8978284" y="2024107"/>
            <a:ext cx="3178206" cy="2031325"/>
          </a:xfrm>
          <a:prstGeom prst="rect">
            <a:avLst/>
          </a:prstGeom>
          <a:noFill/>
        </p:spPr>
        <p:txBody>
          <a:bodyPr wrap="square" rtlCol="0">
            <a:spAutoFit/>
          </a:bodyPr>
          <a:lstStyle/>
          <a:p>
            <a:pPr algn="ctr"/>
            <a:r>
              <a:rPr lang="en-US" dirty="0">
                <a:solidFill>
                  <a:schemeClr val="accent2"/>
                </a:solidFill>
              </a:rPr>
              <a:t>Glendale</a:t>
            </a:r>
          </a:p>
          <a:p>
            <a:endParaRPr lang="en-US" dirty="0">
              <a:solidFill>
                <a:schemeClr val="bg1"/>
              </a:solidFill>
            </a:endParaRPr>
          </a:p>
          <a:p>
            <a:r>
              <a:rPr lang="en-US" dirty="0">
                <a:solidFill>
                  <a:schemeClr val="bg1"/>
                </a:solidFill>
              </a:rPr>
              <a:t>Total # of patients: </a:t>
            </a:r>
            <a:r>
              <a:rPr lang="en-US" u="sng" dirty="0">
                <a:solidFill>
                  <a:schemeClr val="bg1"/>
                </a:solidFill>
              </a:rPr>
              <a:t>3,837</a:t>
            </a:r>
          </a:p>
          <a:p>
            <a:endParaRPr lang="en-US" dirty="0">
              <a:solidFill>
                <a:schemeClr val="bg1"/>
              </a:solidFill>
            </a:endParaRPr>
          </a:p>
          <a:p>
            <a:endParaRPr lang="en-US" dirty="0">
              <a:solidFill>
                <a:schemeClr val="bg1"/>
              </a:solidFill>
            </a:endParaRPr>
          </a:p>
          <a:p>
            <a:r>
              <a:rPr lang="en-US" dirty="0">
                <a:solidFill>
                  <a:schemeClr val="bg1"/>
                </a:solidFill>
              </a:rPr>
              <a:t>Total Primary Mercy Care RBHA SMI: </a:t>
            </a:r>
            <a:r>
              <a:rPr lang="en-US" u="sng" dirty="0">
                <a:solidFill>
                  <a:schemeClr val="bg1"/>
                </a:solidFill>
              </a:rPr>
              <a:t>851</a:t>
            </a:r>
          </a:p>
        </p:txBody>
      </p:sp>
    </p:spTree>
    <p:extLst>
      <p:ext uri="{BB962C8B-B14F-4D97-AF65-F5344CB8AC3E}">
        <p14:creationId xmlns:p14="http://schemas.microsoft.com/office/powerpoint/2010/main" val="226742791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DDA3B6-F4BD-AE51-3D1A-7D69DE4FBEBF}"/>
              </a:ext>
            </a:extLst>
          </p:cNvPr>
          <p:cNvSpPr>
            <a:spLocks noGrp="1"/>
          </p:cNvSpPr>
          <p:nvPr>
            <p:ph type="title"/>
          </p:nvPr>
        </p:nvSpPr>
        <p:spPr/>
        <p:txBody>
          <a:bodyPr/>
          <a:lstStyle/>
          <a:p>
            <a:r>
              <a:rPr lang="en-US" dirty="0"/>
              <a:t>Questions/Communications</a:t>
            </a:r>
          </a:p>
        </p:txBody>
      </p:sp>
      <p:sp>
        <p:nvSpPr>
          <p:cNvPr id="3" name="Content Placeholder 2">
            <a:extLst>
              <a:ext uri="{FF2B5EF4-FFF2-40B4-BE49-F238E27FC236}">
                <a16:creationId xmlns:a16="http://schemas.microsoft.com/office/drawing/2014/main" id="{993F9CA4-0960-17BA-389A-28A135778DB8}"/>
              </a:ext>
            </a:extLst>
          </p:cNvPr>
          <p:cNvSpPr>
            <a:spLocks noGrp="1"/>
          </p:cNvSpPr>
          <p:nvPr>
            <p:ph idx="1"/>
          </p:nvPr>
        </p:nvSpPr>
        <p:spPr/>
        <p:txBody>
          <a:bodyPr>
            <a:normAutofit fontScale="92500" lnSpcReduction="10000"/>
          </a:bodyPr>
          <a:lstStyle/>
          <a:p>
            <a:r>
              <a:rPr lang="en-US" dirty="0"/>
              <a:t>What can we do to support your mission/vision?</a:t>
            </a:r>
          </a:p>
          <a:p>
            <a:endParaRPr lang="en-US" dirty="0"/>
          </a:p>
          <a:p>
            <a:endParaRPr lang="en-US" dirty="0"/>
          </a:p>
          <a:p>
            <a:r>
              <a:rPr lang="en-US" dirty="0"/>
              <a:t>If an issue is to come up, please feel free to reach out to me </a:t>
            </a:r>
          </a:p>
          <a:p>
            <a:r>
              <a:rPr lang="en-US" dirty="0"/>
              <a:t>I will connect you with the right person as soon as I can </a:t>
            </a:r>
          </a:p>
          <a:p>
            <a:pPr lvl="1"/>
            <a:r>
              <a:rPr lang="en-US" dirty="0">
                <a:hlinkClick r:id="rId2"/>
              </a:rPr>
              <a:t>Erika.rudder@aurorabehavioral.com</a:t>
            </a:r>
            <a:endParaRPr lang="en-US" dirty="0"/>
          </a:p>
          <a:p>
            <a:pPr lvl="1"/>
            <a:r>
              <a:rPr lang="en-US" dirty="0"/>
              <a:t>Text or call: 480-253-8982</a:t>
            </a:r>
          </a:p>
          <a:p>
            <a:pPr lvl="1"/>
            <a:r>
              <a:rPr lang="en-US" dirty="0">
                <a:solidFill>
                  <a:srgbClr val="FF9900"/>
                </a:solidFill>
                <a:hlinkClick r:id="rId3">
                  <a:extLst>
                    <a:ext uri="{A12FA001-AC4F-418D-AE19-62706E023703}">
                      <ahyp:hlinkClr xmlns:ahyp="http://schemas.microsoft.com/office/drawing/2018/hyperlinkcolor" val="tx"/>
                    </a:ext>
                  </a:extLst>
                </a:hlinkClick>
              </a:rPr>
              <a:t>Katie.Rasmussen@aurorabehavioral.com</a:t>
            </a:r>
            <a:endParaRPr lang="en-US" dirty="0"/>
          </a:p>
          <a:p>
            <a:pPr lvl="1"/>
            <a:endParaRPr lang="en-US" dirty="0"/>
          </a:p>
          <a:p>
            <a:pPr marL="468630" lvl="1" indent="0">
              <a:buNone/>
            </a:pPr>
            <a:r>
              <a:rPr lang="en-US" sz="2800" dirty="0">
                <a:solidFill>
                  <a:schemeClr val="bg1"/>
                </a:solidFill>
              </a:rPr>
              <a:t>QUESTIONS?</a:t>
            </a:r>
          </a:p>
        </p:txBody>
      </p:sp>
    </p:spTree>
    <p:extLst>
      <p:ext uri="{BB962C8B-B14F-4D97-AF65-F5344CB8AC3E}">
        <p14:creationId xmlns:p14="http://schemas.microsoft.com/office/powerpoint/2010/main" val="256940506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28038D-FFC6-DAE3-FB2E-A1580EC3AC8B}"/>
              </a:ext>
            </a:extLst>
          </p:cNvPr>
          <p:cNvSpPr>
            <a:spLocks noGrp="1"/>
          </p:cNvSpPr>
          <p:nvPr>
            <p:ph type="title"/>
          </p:nvPr>
        </p:nvSpPr>
        <p:spPr/>
        <p:txBody>
          <a:bodyPr>
            <a:normAutofit/>
          </a:bodyPr>
          <a:lstStyle/>
          <a:p>
            <a:r>
              <a:rPr lang="en-US" sz="2800" dirty="0"/>
              <a:t>Event: A Day in the life at aurora behavioral Health </a:t>
            </a:r>
          </a:p>
        </p:txBody>
      </p:sp>
      <p:sp>
        <p:nvSpPr>
          <p:cNvPr id="3" name="Content Placeholder 2">
            <a:extLst>
              <a:ext uri="{FF2B5EF4-FFF2-40B4-BE49-F238E27FC236}">
                <a16:creationId xmlns:a16="http://schemas.microsoft.com/office/drawing/2014/main" id="{D7563FEF-5D8A-09AD-67AD-D5CEEE325F26}"/>
              </a:ext>
            </a:extLst>
          </p:cNvPr>
          <p:cNvSpPr>
            <a:spLocks noGrp="1"/>
          </p:cNvSpPr>
          <p:nvPr>
            <p:ph idx="1"/>
          </p:nvPr>
        </p:nvSpPr>
        <p:spPr/>
        <p:txBody>
          <a:bodyPr/>
          <a:lstStyle/>
          <a:p>
            <a:r>
              <a:rPr lang="en-US" dirty="0"/>
              <a:t>When?</a:t>
            </a:r>
          </a:p>
          <a:p>
            <a:pPr lvl="1"/>
            <a:r>
              <a:rPr lang="en-US" b="1" dirty="0"/>
              <a:t>Glendale: </a:t>
            </a:r>
            <a:r>
              <a:rPr lang="en-US" dirty="0"/>
              <a:t>Wednesday, February 11</a:t>
            </a:r>
            <a:r>
              <a:rPr lang="en-US" baseline="30000" dirty="0"/>
              <a:t>th</a:t>
            </a:r>
            <a:r>
              <a:rPr lang="en-US" dirty="0"/>
              <a:t> (11am-1pm)</a:t>
            </a:r>
          </a:p>
          <a:p>
            <a:pPr lvl="1"/>
            <a:r>
              <a:rPr lang="en-US" b="1" dirty="0"/>
              <a:t>Tempe: </a:t>
            </a:r>
            <a:r>
              <a:rPr lang="en-US" dirty="0"/>
              <a:t>Tuesday, February 10</a:t>
            </a:r>
            <a:r>
              <a:rPr lang="en-US" baseline="30000" dirty="0"/>
              <a:t>th</a:t>
            </a:r>
            <a:r>
              <a:rPr lang="en-US" dirty="0"/>
              <a:t> (11am-1pm)</a:t>
            </a:r>
          </a:p>
          <a:p>
            <a:r>
              <a:rPr lang="en-US" dirty="0"/>
              <a:t>See what “A Day in the Life” at Aurora Behavioral Health is like</a:t>
            </a:r>
          </a:p>
          <a:p>
            <a:r>
              <a:rPr lang="en-US" dirty="0"/>
              <a:t>Opportunity to have a run through of all of our adjunctive therapies we offer (equine, music, art, chaplains, </a:t>
            </a:r>
            <a:r>
              <a:rPr lang="en-US" dirty="0" err="1"/>
              <a:t>etc</a:t>
            </a:r>
            <a:r>
              <a:rPr lang="en-US" dirty="0"/>
              <a:t>)</a:t>
            </a:r>
          </a:p>
          <a:p>
            <a:r>
              <a:rPr lang="en-US" dirty="0"/>
              <a:t>Get the chance to connect with some of our staff</a:t>
            </a:r>
          </a:p>
          <a:p>
            <a:endParaRPr lang="en-US" dirty="0"/>
          </a:p>
        </p:txBody>
      </p:sp>
    </p:spTree>
    <p:extLst>
      <p:ext uri="{BB962C8B-B14F-4D97-AF65-F5344CB8AC3E}">
        <p14:creationId xmlns:p14="http://schemas.microsoft.com/office/powerpoint/2010/main" val="425236327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General Contact </a:t>
            </a:r>
            <a:br>
              <a:rPr lang="en-US" dirty="0"/>
            </a:br>
            <a:r>
              <a:rPr lang="en-US" dirty="0"/>
              <a:t>information</a:t>
            </a:r>
          </a:p>
        </p:txBody>
      </p:sp>
      <p:sp>
        <p:nvSpPr>
          <p:cNvPr id="9218" name="Text Box 2"/>
          <p:cNvSpPr txBox="1">
            <a:spLocks noChangeArrowheads="1"/>
          </p:cNvSpPr>
          <p:nvPr/>
        </p:nvSpPr>
        <p:spPr bwMode="auto">
          <a:xfrm>
            <a:off x="1524001" y="2077717"/>
            <a:ext cx="4377105" cy="243622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algn="r" fontAlgn="base">
              <a:spcBef>
                <a:spcPct val="0"/>
              </a:spcBef>
            </a:pPr>
            <a:r>
              <a:rPr lang="en-US" b="1" u="sng" dirty="0">
                <a:solidFill>
                  <a:srgbClr val="8CC63F"/>
                </a:solidFill>
                <a:latin typeface="Gill Sans MT"/>
              </a:rPr>
              <a:t>Aurora East</a:t>
            </a:r>
          </a:p>
          <a:p>
            <a:pPr algn="r" fontAlgn="base">
              <a:spcBef>
                <a:spcPct val="0"/>
              </a:spcBef>
            </a:pPr>
            <a:r>
              <a:rPr lang="en-US" dirty="0">
                <a:solidFill>
                  <a:srgbClr val="000000"/>
                </a:solidFill>
                <a:latin typeface="Gill Sans MT"/>
              </a:rPr>
              <a:t>6350 S. Maple Ave.</a:t>
            </a:r>
          </a:p>
          <a:p>
            <a:pPr algn="r" fontAlgn="base">
              <a:spcBef>
                <a:spcPct val="0"/>
              </a:spcBef>
            </a:pPr>
            <a:r>
              <a:rPr lang="en-US" dirty="0">
                <a:solidFill>
                  <a:srgbClr val="000000"/>
                </a:solidFill>
                <a:latin typeface="Gill Sans MT"/>
              </a:rPr>
              <a:t>Tempe, AZ 85283</a:t>
            </a:r>
          </a:p>
          <a:p>
            <a:pPr algn="r" fontAlgn="base">
              <a:spcBef>
                <a:spcPct val="0"/>
              </a:spcBef>
            </a:pPr>
            <a:r>
              <a:rPr lang="en-US" sz="1400" i="1" dirty="0">
                <a:solidFill>
                  <a:srgbClr val="000000"/>
                </a:solidFill>
                <a:latin typeface="Gill Sans MT"/>
              </a:rPr>
              <a:t>(The hospital is located on the NW corner of Guadalupe and Maple, between </a:t>
            </a:r>
            <a:r>
              <a:rPr lang="en-US" sz="1400" i="1" dirty="0" err="1">
                <a:solidFill>
                  <a:srgbClr val="000000"/>
                </a:solidFill>
                <a:latin typeface="Gill Sans MT"/>
              </a:rPr>
              <a:t>Kyrene</a:t>
            </a:r>
            <a:r>
              <a:rPr lang="en-US" sz="1400" i="1" dirty="0">
                <a:solidFill>
                  <a:srgbClr val="000000"/>
                </a:solidFill>
                <a:latin typeface="Gill Sans MT"/>
              </a:rPr>
              <a:t> and Rural Rd.)</a:t>
            </a:r>
          </a:p>
          <a:p>
            <a:pPr algn="r" fontAlgn="base">
              <a:spcBef>
                <a:spcPct val="0"/>
              </a:spcBef>
            </a:pPr>
            <a:endParaRPr lang="en-US" dirty="0">
              <a:solidFill>
                <a:srgbClr val="000000"/>
              </a:solidFill>
              <a:latin typeface="Gill Sans MT"/>
            </a:endParaRPr>
          </a:p>
          <a:p>
            <a:pPr algn="r" fontAlgn="base">
              <a:spcBef>
                <a:spcPct val="0"/>
              </a:spcBef>
            </a:pPr>
            <a:r>
              <a:rPr lang="en-US" dirty="0">
                <a:solidFill>
                  <a:srgbClr val="000000"/>
                </a:solidFill>
                <a:latin typeface="Gill Sans MT"/>
              </a:rPr>
              <a:t>Main</a:t>
            </a:r>
          </a:p>
          <a:p>
            <a:pPr algn="r" fontAlgn="base">
              <a:spcBef>
                <a:spcPct val="0"/>
              </a:spcBef>
            </a:pPr>
            <a:r>
              <a:rPr lang="en-US" dirty="0">
                <a:solidFill>
                  <a:srgbClr val="000000"/>
                </a:solidFill>
                <a:latin typeface="Gill Sans MT"/>
              </a:rPr>
              <a:t>480.345.5400</a:t>
            </a:r>
          </a:p>
          <a:p>
            <a:pPr algn="r" fontAlgn="base">
              <a:spcBef>
                <a:spcPct val="0"/>
              </a:spcBef>
            </a:pPr>
            <a:endParaRPr lang="en-US" dirty="0">
              <a:solidFill>
                <a:srgbClr val="000000"/>
              </a:solidFill>
              <a:latin typeface="Gill Sans MT"/>
            </a:endParaRPr>
          </a:p>
          <a:p>
            <a:pPr algn="r" fontAlgn="base">
              <a:spcBef>
                <a:spcPct val="0"/>
              </a:spcBef>
            </a:pPr>
            <a:endParaRPr lang="en-US" dirty="0">
              <a:solidFill>
                <a:srgbClr val="000000"/>
              </a:solidFill>
              <a:latin typeface="Gill Sans MT"/>
            </a:endParaRPr>
          </a:p>
          <a:p>
            <a:pPr fontAlgn="base">
              <a:spcBef>
                <a:spcPct val="0"/>
              </a:spcBef>
            </a:pPr>
            <a:endParaRPr lang="en-US" dirty="0">
              <a:solidFill>
                <a:srgbClr val="000000"/>
              </a:solidFill>
              <a:latin typeface="Gill Sans MT"/>
            </a:endParaRPr>
          </a:p>
          <a:p>
            <a:pPr fontAlgn="base">
              <a:spcBef>
                <a:spcPct val="0"/>
              </a:spcBef>
            </a:pPr>
            <a:endParaRPr lang="en-US" dirty="0">
              <a:solidFill>
                <a:srgbClr val="000000"/>
              </a:solidFill>
              <a:latin typeface="Gill Sans MT"/>
            </a:endParaRPr>
          </a:p>
        </p:txBody>
      </p:sp>
      <p:sp>
        <p:nvSpPr>
          <p:cNvPr id="9219" name="Text Box 3"/>
          <p:cNvSpPr txBox="1">
            <a:spLocks noChangeArrowheads="1"/>
          </p:cNvSpPr>
          <p:nvPr/>
        </p:nvSpPr>
        <p:spPr bwMode="auto">
          <a:xfrm>
            <a:off x="6270732" y="2077717"/>
            <a:ext cx="4091305" cy="237816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fontAlgn="base">
              <a:spcBef>
                <a:spcPct val="0"/>
              </a:spcBef>
            </a:pPr>
            <a:r>
              <a:rPr lang="en-US" b="1" u="sng" dirty="0">
                <a:solidFill>
                  <a:srgbClr val="0093D1"/>
                </a:solidFill>
                <a:latin typeface="Gill Sans MT"/>
              </a:rPr>
              <a:t>Aurora West</a:t>
            </a:r>
          </a:p>
          <a:p>
            <a:pPr fontAlgn="base">
              <a:spcBef>
                <a:spcPct val="0"/>
              </a:spcBef>
            </a:pPr>
            <a:r>
              <a:rPr lang="en-US" dirty="0">
                <a:solidFill>
                  <a:srgbClr val="000000"/>
                </a:solidFill>
                <a:latin typeface="Gill Sans MT"/>
              </a:rPr>
              <a:t>6015 W. Peoria Ave.</a:t>
            </a:r>
          </a:p>
          <a:p>
            <a:pPr fontAlgn="base">
              <a:spcBef>
                <a:spcPct val="0"/>
              </a:spcBef>
            </a:pPr>
            <a:r>
              <a:rPr lang="en-US" dirty="0">
                <a:solidFill>
                  <a:srgbClr val="000000"/>
                </a:solidFill>
                <a:latin typeface="Gill Sans MT"/>
              </a:rPr>
              <a:t>Glendale, AZ 85302</a:t>
            </a:r>
          </a:p>
          <a:p>
            <a:pPr fontAlgn="base">
              <a:spcBef>
                <a:spcPct val="0"/>
              </a:spcBef>
            </a:pPr>
            <a:r>
              <a:rPr lang="en-US" sz="1400" i="1" dirty="0">
                <a:solidFill>
                  <a:srgbClr val="000000"/>
                </a:solidFill>
                <a:latin typeface="Gill Sans MT"/>
              </a:rPr>
              <a:t>(The hospital is located ¼ west of 59</a:t>
            </a:r>
            <a:r>
              <a:rPr lang="en-US" sz="1400" i="1" baseline="30000" dirty="0">
                <a:solidFill>
                  <a:srgbClr val="000000"/>
                </a:solidFill>
                <a:latin typeface="Gill Sans MT"/>
              </a:rPr>
              <a:t>th</a:t>
            </a:r>
            <a:r>
              <a:rPr lang="en-US" sz="1400" i="1" dirty="0">
                <a:solidFill>
                  <a:srgbClr val="000000"/>
                </a:solidFill>
                <a:latin typeface="Gill Sans MT"/>
              </a:rPr>
              <a:t> Ave. &amp; Peoria on the south side of the street.)</a:t>
            </a:r>
          </a:p>
          <a:p>
            <a:pPr fontAlgn="base">
              <a:spcBef>
                <a:spcPct val="0"/>
              </a:spcBef>
            </a:pPr>
            <a:endParaRPr lang="en-US" dirty="0">
              <a:solidFill>
                <a:srgbClr val="000000"/>
              </a:solidFill>
              <a:latin typeface="Gill Sans MT"/>
            </a:endParaRPr>
          </a:p>
          <a:p>
            <a:pPr fontAlgn="base">
              <a:spcBef>
                <a:spcPct val="0"/>
              </a:spcBef>
            </a:pPr>
            <a:r>
              <a:rPr lang="en-US" dirty="0">
                <a:solidFill>
                  <a:srgbClr val="000000"/>
                </a:solidFill>
                <a:latin typeface="Gill Sans MT"/>
              </a:rPr>
              <a:t>Main</a:t>
            </a:r>
          </a:p>
          <a:p>
            <a:pPr fontAlgn="base">
              <a:spcBef>
                <a:spcPct val="0"/>
              </a:spcBef>
            </a:pPr>
            <a:r>
              <a:rPr lang="en-US" dirty="0">
                <a:solidFill>
                  <a:srgbClr val="000000"/>
                </a:solidFill>
                <a:latin typeface="Gill Sans MT"/>
              </a:rPr>
              <a:t>623.344.4400</a:t>
            </a:r>
          </a:p>
          <a:p>
            <a:pPr fontAlgn="base">
              <a:spcBef>
                <a:spcPct val="0"/>
              </a:spcBef>
            </a:pPr>
            <a:endParaRPr lang="en-US" dirty="0">
              <a:solidFill>
                <a:srgbClr val="000000"/>
              </a:solidFill>
              <a:latin typeface="Gill Sans MT"/>
            </a:endParaRPr>
          </a:p>
          <a:p>
            <a:pPr fontAlgn="base">
              <a:spcBef>
                <a:spcPct val="0"/>
              </a:spcBef>
            </a:pPr>
            <a:endParaRPr lang="en-US" dirty="0">
              <a:solidFill>
                <a:srgbClr val="000000"/>
              </a:solidFill>
              <a:latin typeface="Gill Sans MT"/>
            </a:endParaRPr>
          </a:p>
          <a:p>
            <a:pPr fontAlgn="base">
              <a:spcBef>
                <a:spcPct val="0"/>
              </a:spcBef>
            </a:pPr>
            <a:endParaRPr lang="en-US" dirty="0">
              <a:solidFill>
                <a:srgbClr val="000000"/>
              </a:solidFill>
              <a:latin typeface="Gill Sans MT"/>
            </a:endParaRPr>
          </a:p>
          <a:p>
            <a:pPr fontAlgn="base">
              <a:spcBef>
                <a:spcPct val="0"/>
              </a:spcBef>
            </a:pPr>
            <a:endParaRPr lang="en-US" dirty="0">
              <a:solidFill>
                <a:srgbClr val="000000"/>
              </a:solidFill>
              <a:latin typeface="Gill Sans MT"/>
            </a:endParaRPr>
          </a:p>
        </p:txBody>
      </p:sp>
      <p:cxnSp>
        <p:nvCxnSpPr>
          <p:cNvPr id="10" name="Straight Connector 9"/>
          <p:cNvCxnSpPr/>
          <p:nvPr/>
        </p:nvCxnSpPr>
        <p:spPr>
          <a:xfrm>
            <a:off x="6096000" y="1968716"/>
            <a:ext cx="0" cy="2385571"/>
          </a:xfrm>
          <a:prstGeom prst="line">
            <a:avLst/>
          </a:prstGeom>
          <a:ln w="38100">
            <a:solidFill>
              <a:schemeClr val="bg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11" name="Picture 10" descr="mom on phone.jpg"/>
          <p:cNvPicPr>
            <a:picLocks noChangeAspect="1"/>
          </p:cNvPicPr>
          <p:nvPr/>
        </p:nvPicPr>
        <p:blipFill>
          <a:blip r:embed="rId3" cstate="print"/>
          <a:stretch>
            <a:fillRect/>
          </a:stretch>
        </p:blipFill>
        <p:spPr>
          <a:xfrm>
            <a:off x="8073984" y="274638"/>
            <a:ext cx="2288052" cy="1902696"/>
          </a:xfrm>
          <a:prstGeom prst="rect">
            <a:avLst/>
          </a:prstGeom>
          <a:ln>
            <a:noFill/>
          </a:ln>
          <a:effectLst>
            <a:outerShdw blurRad="292100" dist="139700" dir="2700000" algn="tl" rotWithShape="0">
              <a:srgbClr val="333333">
                <a:alpha val="65000"/>
              </a:srgbClr>
            </a:outerShdw>
          </a:effectLst>
        </p:spPr>
      </p:pic>
      <p:sp>
        <p:nvSpPr>
          <p:cNvPr id="3" name="TextBox 2"/>
          <p:cNvSpPr txBox="1"/>
          <p:nvPr/>
        </p:nvSpPr>
        <p:spPr>
          <a:xfrm>
            <a:off x="1538514" y="4520983"/>
            <a:ext cx="9144000" cy="1200329"/>
          </a:xfrm>
          <a:prstGeom prst="rect">
            <a:avLst/>
          </a:prstGeom>
          <a:noFill/>
        </p:spPr>
        <p:txBody>
          <a:bodyPr wrap="square" rtlCol="0">
            <a:spAutoFit/>
          </a:bodyPr>
          <a:lstStyle/>
          <a:p>
            <a:pPr algn="ctr"/>
            <a:r>
              <a:rPr lang="en-US" sz="2400" b="1" dirty="0">
                <a:solidFill>
                  <a:srgbClr val="FFC000"/>
                </a:solidFill>
                <a:latin typeface="Gill Sans MT"/>
              </a:rPr>
              <a:t>24/7 Patient Services Helpline</a:t>
            </a:r>
          </a:p>
          <a:p>
            <a:pPr algn="ctr"/>
            <a:r>
              <a:rPr lang="en-US" sz="2400" b="1" dirty="0">
                <a:solidFill>
                  <a:srgbClr val="FFC000"/>
                </a:solidFill>
                <a:latin typeface="Gill Sans MT"/>
              </a:rPr>
              <a:t>480.345.5420</a:t>
            </a:r>
          </a:p>
          <a:p>
            <a:pPr algn="ctr"/>
            <a:r>
              <a:rPr lang="en-US" sz="2400" b="1" dirty="0">
                <a:solidFill>
                  <a:srgbClr val="FFC000"/>
                </a:solidFill>
                <a:latin typeface="Gill Sans MT"/>
              </a:rPr>
              <a:t>www.auroraarizona.com</a:t>
            </a:r>
          </a:p>
        </p:txBody>
      </p:sp>
      <p:pic>
        <p:nvPicPr>
          <p:cNvPr id="1026" name="Picture 2"/>
          <p:cNvPicPr>
            <a:picLocks noChangeAspect="1" noChangeArrowheads="1"/>
          </p:cNvPicPr>
          <p:nvPr/>
        </p:nvPicPr>
        <p:blipFill>
          <a:blip r:embed="rId4" cstate="email">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617669" y="5801181"/>
            <a:ext cx="2867251" cy="79905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137316926"/>
      </p:ext>
    </p:extLst>
  </p:cSld>
  <p:clrMapOvr>
    <a:masterClrMapping/>
  </p:clrMapOvr>
</p:sld>
</file>

<file path=ppt/theme/theme1.xml><?xml version="1.0" encoding="utf-8"?>
<a:theme xmlns:a="http://schemas.openxmlformats.org/drawingml/2006/main" name="Urban Pop">
  <a:themeElements>
    <a:clrScheme name="Urban Pop">
      <a:dk1>
        <a:srgbClr val="000000"/>
      </a:dk1>
      <a:lt1>
        <a:srgbClr val="FFFFFF"/>
      </a:lt1>
      <a:dk2>
        <a:srgbClr val="282828"/>
      </a:dk2>
      <a:lt2>
        <a:srgbClr val="D4D4D4"/>
      </a:lt2>
      <a:accent1>
        <a:srgbClr val="86CE24"/>
      </a:accent1>
      <a:accent2>
        <a:srgbClr val="00A2E6"/>
      </a:accent2>
      <a:accent3>
        <a:srgbClr val="FAC810"/>
      </a:accent3>
      <a:accent4>
        <a:srgbClr val="7D8F8C"/>
      </a:accent4>
      <a:accent5>
        <a:srgbClr val="D06B20"/>
      </a:accent5>
      <a:accent6>
        <a:srgbClr val="958B8B"/>
      </a:accent6>
      <a:hlink>
        <a:srgbClr val="FF9900"/>
      </a:hlink>
      <a:folHlink>
        <a:srgbClr val="969696"/>
      </a:folHlink>
    </a:clrScheme>
    <a:fontScheme name="Urban Pop">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Urban Pop">
      <a:fillStyleLst>
        <a:solidFill>
          <a:schemeClr val="phClr"/>
        </a:solidFill>
        <a:gradFill rotWithShape="1">
          <a:gsLst>
            <a:gs pos="0">
              <a:schemeClr val="phClr">
                <a:tint val="45000"/>
                <a:satMod val="200000"/>
              </a:schemeClr>
            </a:gs>
            <a:gs pos="30000">
              <a:schemeClr val="phClr">
                <a:tint val="61000"/>
                <a:satMod val="200000"/>
              </a:schemeClr>
            </a:gs>
            <a:gs pos="45000">
              <a:schemeClr val="phClr">
                <a:tint val="66000"/>
                <a:satMod val="200000"/>
              </a:schemeClr>
            </a:gs>
            <a:gs pos="55000">
              <a:schemeClr val="phClr">
                <a:tint val="66000"/>
                <a:satMod val="200000"/>
              </a:schemeClr>
            </a:gs>
            <a:gs pos="73000">
              <a:schemeClr val="phClr">
                <a:tint val="61000"/>
                <a:satMod val="200000"/>
              </a:schemeClr>
            </a:gs>
            <a:gs pos="100000">
              <a:schemeClr val="phClr">
                <a:tint val="45000"/>
                <a:satMod val="200000"/>
              </a:schemeClr>
            </a:gs>
          </a:gsLst>
          <a:lin ang="950000" scaled="1"/>
        </a:gradFill>
        <a:gradFill rotWithShape="1">
          <a:gsLst>
            <a:gs pos="0">
              <a:schemeClr val="phClr">
                <a:shade val="63000"/>
              </a:schemeClr>
            </a:gs>
            <a:gs pos="30000">
              <a:schemeClr val="phClr">
                <a:shade val="90000"/>
                <a:satMod val="110000"/>
              </a:schemeClr>
            </a:gs>
            <a:gs pos="45000">
              <a:schemeClr val="phClr">
                <a:shade val="100000"/>
                <a:satMod val="118000"/>
              </a:schemeClr>
            </a:gs>
            <a:gs pos="55000">
              <a:schemeClr val="phClr">
                <a:shade val="100000"/>
                <a:satMod val="118000"/>
              </a:schemeClr>
            </a:gs>
            <a:gs pos="73000">
              <a:schemeClr val="phClr">
                <a:shade val="90000"/>
                <a:satMod val="110000"/>
              </a:schemeClr>
            </a:gs>
            <a:gs pos="100000">
              <a:schemeClr val="phClr">
                <a:shade val="63000"/>
              </a:schemeClr>
            </a:gs>
          </a:gsLst>
          <a:lin ang="950000" scaled="1"/>
        </a:gradFill>
      </a:fillStyleLst>
      <a:lnStyleLst>
        <a:ln w="9525" cap="flat" cmpd="sng" algn="ctr">
          <a:solidFill>
            <a:schemeClr val="phClr"/>
          </a:solidFill>
          <a:prstDash val="solid"/>
        </a:ln>
        <a:ln w="12700" cap="flat" cmpd="sng" algn="ctr">
          <a:solidFill>
            <a:schemeClr val="phClr"/>
          </a:solidFill>
          <a:prstDash val="solid"/>
        </a:ln>
        <a:ln w="15875" cap="flat" cmpd="sng" algn="ctr">
          <a:solidFill>
            <a:schemeClr val="ph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1909" dir="5400000" rotWithShape="0">
              <a:srgbClr val="000000">
                <a:alpha val="40000"/>
              </a:srgbClr>
            </a:outerShdw>
          </a:effectLst>
        </a:effectStyle>
        <a:effectStyle>
          <a:effectLst>
            <a:outerShdw blurRad="50800" dist="38100" dir="5400000" rotWithShape="0">
              <a:srgbClr val="000000">
                <a:alpha val="58000"/>
              </a:srgbClr>
            </a:outerShdw>
          </a:effectLst>
          <a:scene3d>
            <a:camera prst="orthographicFront">
              <a:rot lat="0" lon="0" rev="0"/>
            </a:camera>
            <a:lightRig rig="flat" dir="t"/>
          </a:scene3d>
          <a:sp3d contourW="15875">
            <a:bevelT w="95250" h="127000"/>
            <a:contourClr>
              <a:schemeClr val="phClr">
                <a:shade val="30000"/>
              </a:schemeClr>
            </a:contourClr>
          </a:sp3d>
        </a:effectStyle>
      </a:effectStyleLst>
      <a:bgFillStyleLst>
        <a:solidFill>
          <a:schemeClr val="phClr"/>
        </a:solidFill>
        <a:gradFill rotWithShape="1">
          <a:gsLst>
            <a:gs pos="0">
              <a:schemeClr val="phClr">
                <a:tint val="95000"/>
                <a:shade val="100000"/>
                <a:alpha val="100000"/>
                <a:satMod val="100000"/>
                <a:lumMod val="100000"/>
              </a:schemeClr>
            </a:gs>
            <a:gs pos="9000">
              <a:schemeClr val="phClr">
                <a:tint val="90000"/>
                <a:shade val="100000"/>
                <a:alpha val="100000"/>
                <a:satMod val="100000"/>
                <a:lumMod val="100000"/>
              </a:schemeClr>
            </a:gs>
            <a:gs pos="34000">
              <a:schemeClr val="phClr">
                <a:tint val="83000"/>
                <a:shade val="100000"/>
                <a:alpha val="100000"/>
                <a:satMod val="100000"/>
                <a:lumMod val="100000"/>
              </a:schemeClr>
            </a:gs>
            <a:gs pos="62000">
              <a:schemeClr val="phClr">
                <a:tint val="85000"/>
                <a:shade val="100000"/>
                <a:alpha val="100000"/>
                <a:satMod val="100000"/>
                <a:lumMod val="100000"/>
              </a:schemeClr>
            </a:gs>
            <a:gs pos="90000">
              <a:schemeClr val="phClr">
                <a:tint val="92000"/>
                <a:shade val="100000"/>
                <a:alpha val="100000"/>
                <a:satMod val="100000"/>
                <a:lumMod val="90000"/>
              </a:schemeClr>
            </a:gs>
            <a:gs pos="100000">
              <a:schemeClr val="phClr">
                <a:tint val="85000"/>
                <a:shade val="100000"/>
                <a:alpha val="100000"/>
                <a:satMod val="100000"/>
                <a:lumMod val="100000"/>
              </a:schemeClr>
            </a:gs>
          </a:gsLst>
          <a:lin ang="5400000" scaled="1"/>
        </a:gradFill>
        <a:gradFill rotWithShape="1">
          <a:gsLst>
            <a:gs pos="0">
              <a:schemeClr val="phClr">
                <a:tint val="78000"/>
              </a:schemeClr>
            </a:gs>
            <a:gs pos="100000">
              <a:schemeClr val="phClr">
                <a:tint val="95000"/>
                <a:shade val="98000"/>
                <a:lumMod val="80000"/>
              </a:schemeClr>
            </a:gs>
          </a:gsLst>
          <a:path path="circle">
            <a:fillToRect l="50000" t="100000" r="10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8665</TotalTime>
  <Words>1478</Words>
  <Application>Microsoft Office PowerPoint</Application>
  <PresentationFormat>Widescreen</PresentationFormat>
  <Paragraphs>234</Paragraphs>
  <Slides>24</Slides>
  <Notes>10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24</vt:i4>
      </vt:variant>
    </vt:vector>
  </HeadingPairs>
  <TitlesOfParts>
    <vt:vector size="28" baseType="lpstr">
      <vt:lpstr>Calibri</vt:lpstr>
      <vt:lpstr>Gill Sans MT</vt:lpstr>
      <vt:lpstr>Wingdings 3</vt:lpstr>
      <vt:lpstr>Urban Pop</vt:lpstr>
      <vt:lpstr>AURORA IS…</vt:lpstr>
      <vt:lpstr>AURORA BEHAVIORAL HEALTH SYSTEM</vt:lpstr>
      <vt:lpstr>AURORA BEHAVIORAL HEALTH SYSTEM</vt:lpstr>
      <vt:lpstr>AURORA treats the following</vt:lpstr>
      <vt:lpstr>WHAT AURORA OFFERS</vt:lpstr>
      <vt:lpstr>Full continuum of care</vt:lpstr>
      <vt:lpstr>INPATIENT LEVEL OF CARE</vt:lpstr>
      <vt:lpstr>ECT TREATMENT</vt:lpstr>
      <vt:lpstr>OUT Patient LEVEL OF CARE</vt:lpstr>
      <vt:lpstr>WHAT AURORA OFFERS</vt:lpstr>
      <vt:lpstr>Holistic approach to treatment</vt:lpstr>
      <vt:lpstr>Holistic approach to treatment, continued…</vt:lpstr>
      <vt:lpstr>WHAT AURORA OFFERS</vt:lpstr>
      <vt:lpstr>INDIVIDUALIZED CASE MANAGEMENT</vt:lpstr>
      <vt:lpstr>Clinical modules and unit programming</vt:lpstr>
      <vt:lpstr>Core Concepts</vt:lpstr>
      <vt:lpstr>WHAT AURORA OFFERS</vt:lpstr>
      <vt:lpstr>PARTIAL HOSPITALIZATION PROGRAM</vt:lpstr>
      <vt:lpstr>Intensive outpatient program</vt:lpstr>
      <vt:lpstr>Specialized Needs: Partial Hospitalization Program *coming soon*</vt:lpstr>
      <vt:lpstr>Percentage of Hospital Population Identified as SMI 12-01-2024  through 11-30-2025 (12 months)</vt:lpstr>
      <vt:lpstr>Questions/Communications</vt:lpstr>
      <vt:lpstr>Event: A Day in the life at aurora behavioral Health </vt:lpstr>
      <vt:lpstr>General Contact  information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Erika Rudder</dc:creator>
  <cp:lastModifiedBy>Erika Rudder</cp:lastModifiedBy>
  <cp:revision>14</cp:revision>
  <dcterms:created xsi:type="dcterms:W3CDTF">2025-07-16T23:17:41Z</dcterms:created>
  <dcterms:modified xsi:type="dcterms:W3CDTF">2026-01-15T21:32:57Z</dcterms:modified>
</cp:coreProperties>
</file>